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56" r:id="rId5"/>
    <p:sldId id="309" r:id="rId6"/>
    <p:sldId id="322" r:id="rId7"/>
    <p:sldId id="325" r:id="rId8"/>
    <p:sldId id="326" r:id="rId9"/>
    <p:sldId id="324" r:id="rId10"/>
    <p:sldId id="311" r:id="rId11"/>
    <p:sldId id="313" r:id="rId12"/>
    <p:sldId id="323" r:id="rId13"/>
    <p:sldId id="314" r:id="rId14"/>
    <p:sldId id="315" r:id="rId15"/>
    <p:sldId id="318" r:id="rId16"/>
    <p:sldId id="319" r:id="rId17"/>
    <p:sldId id="30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7D27"/>
    <a:srgbClr val="2A7EB5"/>
    <a:srgbClr val="103A5D"/>
    <a:srgbClr val="39ABE7"/>
    <a:srgbClr val="94C947"/>
    <a:srgbClr val="5C9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3079" autoAdjust="0"/>
  </p:normalViewPr>
  <p:slideViewPr>
    <p:cSldViewPr snapToGrid="0" snapToObjects="1">
      <p:cViewPr varScale="1">
        <p:scale>
          <a:sx n="91" d="100"/>
          <a:sy n="91" d="100"/>
        </p:scale>
        <p:origin x="1704" y="84"/>
      </p:cViewPr>
      <p:guideLst>
        <p:guide orient="horz" pos="1176"/>
        <p:guide pos="2880"/>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B8B2D-824F-A844-B279-FBB263FD42A7}" type="datetimeFigureOut">
              <a:rPr lang="en-US" smtClean="0"/>
              <a:pPr/>
              <a:t>11/20/2020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09F5B-E9A5-B94C-8294-ABEC8CFF2534}" type="slidenum">
              <a:rPr lang="en-US" smtClean="0"/>
              <a:pPr/>
              <a:t>‹#›</a:t>
            </a:fld>
            <a:endParaRPr lang="en-US"/>
          </a:p>
        </p:txBody>
      </p:sp>
    </p:spTree>
    <p:extLst>
      <p:ext uri="{BB962C8B-B14F-4D97-AF65-F5344CB8AC3E}">
        <p14:creationId xmlns:p14="http://schemas.microsoft.com/office/powerpoint/2010/main" val="199671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609F5B-E9A5-B94C-8294-ABEC8CFF2534}" type="slidenum">
              <a:rPr lang="en-US" smtClean="0"/>
              <a:pPr/>
              <a:t>1</a:t>
            </a:fld>
            <a:endParaRPr lang="en-US"/>
          </a:p>
        </p:txBody>
      </p:sp>
    </p:spTree>
    <p:extLst>
      <p:ext uri="{BB962C8B-B14F-4D97-AF65-F5344CB8AC3E}">
        <p14:creationId xmlns:p14="http://schemas.microsoft.com/office/powerpoint/2010/main" val="16576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F609F5B-E9A5-B94C-8294-ABEC8CFF2534}" type="slidenum">
              <a:rPr lang="en-US" smtClean="0"/>
              <a:pPr/>
              <a:t>2</a:t>
            </a:fld>
            <a:endParaRPr lang="en-US"/>
          </a:p>
        </p:txBody>
      </p:sp>
    </p:spTree>
    <p:extLst>
      <p:ext uri="{BB962C8B-B14F-4D97-AF65-F5344CB8AC3E}">
        <p14:creationId xmlns:p14="http://schemas.microsoft.com/office/powerpoint/2010/main" val="15130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Make sure your pop-up blockers are disabled before you launch a course.</a:t>
            </a:r>
          </a:p>
          <a:p>
            <a:endParaRPr lang="en-US" dirty="0"/>
          </a:p>
        </p:txBody>
      </p:sp>
      <p:sp>
        <p:nvSpPr>
          <p:cNvPr id="4" name="Slide Number Placeholder 3"/>
          <p:cNvSpPr>
            <a:spLocks noGrp="1"/>
          </p:cNvSpPr>
          <p:nvPr>
            <p:ph type="sldNum" sz="quarter" idx="5"/>
          </p:nvPr>
        </p:nvSpPr>
        <p:spPr/>
        <p:txBody>
          <a:bodyPr/>
          <a:lstStyle/>
          <a:p>
            <a:fld id="{1F609F5B-E9A5-B94C-8294-ABEC8CFF2534}" type="slidenum">
              <a:rPr lang="en-US" smtClean="0"/>
              <a:pPr/>
              <a:t>7</a:t>
            </a:fld>
            <a:endParaRPr lang="en-US"/>
          </a:p>
        </p:txBody>
      </p:sp>
    </p:spTree>
    <p:extLst>
      <p:ext uri="{BB962C8B-B14F-4D97-AF65-F5344CB8AC3E}">
        <p14:creationId xmlns:p14="http://schemas.microsoft.com/office/powerpoint/2010/main" val="203005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09F5B-E9A5-B94C-8294-ABEC8CFF2534}" type="slidenum">
              <a:rPr lang="en-US" smtClean="0"/>
              <a:pPr/>
              <a:t>8</a:t>
            </a:fld>
            <a:endParaRPr lang="en-US"/>
          </a:p>
        </p:txBody>
      </p:sp>
    </p:spTree>
    <p:extLst>
      <p:ext uri="{BB962C8B-B14F-4D97-AF65-F5344CB8AC3E}">
        <p14:creationId xmlns:p14="http://schemas.microsoft.com/office/powerpoint/2010/main" val="124529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F609F5B-E9A5-B94C-8294-ABEC8CFF2534}" type="slidenum">
              <a:rPr lang="en-US" smtClean="0"/>
              <a:pPr/>
              <a:t>10</a:t>
            </a:fld>
            <a:endParaRPr lang="en-US"/>
          </a:p>
        </p:txBody>
      </p:sp>
    </p:spTree>
    <p:extLst>
      <p:ext uri="{BB962C8B-B14F-4D97-AF65-F5344CB8AC3E}">
        <p14:creationId xmlns:p14="http://schemas.microsoft.com/office/powerpoint/2010/main" val="3661095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61974" y="1760048"/>
            <a:ext cx="6223837" cy="2328926"/>
          </a:xfrm>
        </p:spPr>
        <p:txBody>
          <a:bodyPr anchor="b">
            <a:normAutofit/>
          </a:bodyPr>
          <a:lstStyle>
            <a:lvl1pPr algn="l">
              <a:defRPr sz="50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62721" y="4318351"/>
            <a:ext cx="5059017" cy="645535"/>
          </a:xfrm>
        </p:spPr>
        <p:txBody>
          <a:bodyPr anchor="ctr">
            <a:normAutofit/>
          </a:bodyPr>
          <a:lstStyle>
            <a:lvl1pPr marL="0" indent="0" algn="l">
              <a:buNone/>
              <a:defRPr sz="1400" baseline="0">
                <a:solidFill>
                  <a:schemeClr val="bg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&amp; Date</a:t>
            </a:r>
          </a:p>
        </p:txBody>
      </p:sp>
      <p:sp>
        <p:nvSpPr>
          <p:cNvPr id="6" name="Slide Number Placeholder 5"/>
          <p:cNvSpPr>
            <a:spLocks noGrp="1"/>
          </p:cNvSpPr>
          <p:nvPr>
            <p:ph type="sldNum" sz="quarter" idx="12"/>
          </p:nvPr>
        </p:nvSpPr>
        <p:spPr/>
        <p:txBody>
          <a:bodyPr/>
          <a:lstStyle/>
          <a:p>
            <a:fld id="{E5078AC1-B520-DA4B-B54E-57BC0DE7C0AA}" type="slidenum">
              <a:rPr lang="en-US" smtClean="0"/>
              <a:pPr/>
              <a:t>‹#›</a:t>
            </a:fld>
            <a:endParaRPr lang="en-US"/>
          </a:p>
        </p:txBody>
      </p:sp>
    </p:spTree>
    <p:extLst>
      <p:ext uri="{BB962C8B-B14F-4D97-AF65-F5344CB8AC3E}">
        <p14:creationId xmlns:p14="http://schemas.microsoft.com/office/powerpoint/2010/main" val="141986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E5078AC1-B520-DA4B-B54E-57BC0DE7C0AA}" type="slidenum">
              <a:rPr lang="en-US" smtClean="0"/>
              <a:pPr/>
              <a:t>‹#›</a:t>
            </a:fld>
            <a:endParaRPr lang="en-US"/>
          </a:p>
        </p:txBody>
      </p:sp>
    </p:spTree>
    <p:extLst>
      <p:ext uri="{BB962C8B-B14F-4D97-AF65-F5344CB8AC3E}">
        <p14:creationId xmlns:p14="http://schemas.microsoft.com/office/powerpoint/2010/main" val="72356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08689" y="221269"/>
            <a:ext cx="6277320" cy="843599"/>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380166" y="3224981"/>
            <a:ext cx="2621564" cy="2743200"/>
          </a:xfrm>
        </p:spPr>
        <p:txBody>
          <a:bodyPr>
            <a:normAutofit/>
          </a:bodyPr>
          <a:lstStyle>
            <a:lvl1pPr marL="117475" indent="-117475">
              <a:buClr>
                <a:srgbClr val="103A5D"/>
              </a:buClr>
              <a:tabLst/>
              <a:defRPr sz="1200">
                <a:solidFill>
                  <a:schemeClr val="bg1"/>
                </a:solidFill>
              </a:defRPr>
            </a:lvl1pPr>
            <a:lvl2pPr>
              <a:buClr>
                <a:srgbClr val="103A5D"/>
              </a:buClr>
              <a:defRPr sz="1100">
                <a:solidFill>
                  <a:schemeClr val="bg1"/>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p:nvPr>
        </p:nvSpPr>
        <p:spPr>
          <a:xfrm>
            <a:off x="1499998" y="2300747"/>
            <a:ext cx="2423074" cy="673511"/>
          </a:xfrm>
        </p:spPr>
        <p:txBody>
          <a:bodyPr anchor="ctr">
            <a:noAutofit/>
          </a:bodyPr>
          <a:lstStyle>
            <a:lvl1pPr marL="0" indent="0" algn="ctr">
              <a:lnSpc>
                <a:spcPts val="2100"/>
              </a:lnSpc>
              <a:spcBef>
                <a:spcPts val="400"/>
              </a:spcBef>
              <a:buNone/>
              <a:defRPr sz="2000">
                <a:solidFill>
                  <a:schemeClr val="bg1"/>
                </a:solidFill>
                <a:latin typeface="Rockwell" charset="0"/>
                <a:ea typeface="Rockwell" charset="0"/>
                <a:cs typeface="Rockwel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5078AC1-B520-DA4B-B54E-57BC0DE7C0AA}" type="slidenum">
              <a:rPr lang="en-US" smtClean="0"/>
              <a:pPr/>
              <a:t>‹#›</a:t>
            </a:fld>
            <a:endParaRPr lang="en-US"/>
          </a:p>
        </p:txBody>
      </p:sp>
      <p:sp>
        <p:nvSpPr>
          <p:cNvPr id="10" name="Content Placeholder 2"/>
          <p:cNvSpPr>
            <a:spLocks noGrp="1"/>
          </p:cNvSpPr>
          <p:nvPr>
            <p:ph idx="13"/>
          </p:nvPr>
        </p:nvSpPr>
        <p:spPr>
          <a:xfrm>
            <a:off x="5086928" y="3224981"/>
            <a:ext cx="2621564" cy="2743200"/>
          </a:xfrm>
        </p:spPr>
        <p:txBody>
          <a:bodyPr>
            <a:normAutofit/>
          </a:bodyPr>
          <a:lstStyle>
            <a:lvl1pPr marL="117475" indent="-117475">
              <a:buClr>
                <a:srgbClr val="103A5D"/>
              </a:buClr>
              <a:tabLst/>
              <a:defRPr sz="1200">
                <a:solidFill>
                  <a:schemeClr val="bg1"/>
                </a:solidFill>
              </a:defRPr>
            </a:lvl1pPr>
            <a:lvl2pPr>
              <a:buClr>
                <a:srgbClr val="103A5D"/>
              </a:buClr>
              <a:defRPr sz="1100">
                <a:solidFill>
                  <a:schemeClr val="bg1"/>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1" name="Text Placeholder 3"/>
          <p:cNvSpPr>
            <a:spLocks noGrp="1"/>
          </p:cNvSpPr>
          <p:nvPr>
            <p:ph type="body" sz="half" idx="14"/>
          </p:nvPr>
        </p:nvSpPr>
        <p:spPr>
          <a:xfrm>
            <a:off x="5206760" y="2300747"/>
            <a:ext cx="2423074" cy="673511"/>
          </a:xfrm>
        </p:spPr>
        <p:txBody>
          <a:bodyPr anchor="ctr">
            <a:noAutofit/>
          </a:bodyPr>
          <a:lstStyle>
            <a:lvl1pPr marL="0" indent="0" algn="ctr">
              <a:lnSpc>
                <a:spcPts val="2100"/>
              </a:lnSpc>
              <a:spcBef>
                <a:spcPts val="400"/>
              </a:spcBef>
              <a:buNone/>
              <a:defRPr sz="2000">
                <a:solidFill>
                  <a:schemeClr val="bg1"/>
                </a:solidFill>
                <a:latin typeface="Rockwell" charset="0"/>
                <a:ea typeface="Rockwell" charset="0"/>
                <a:cs typeface="Rockwel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3"/>
          <p:cNvSpPr>
            <a:spLocks noGrp="1"/>
          </p:cNvSpPr>
          <p:nvPr>
            <p:ph type="body" sz="half" idx="15" hasCustomPrompt="1"/>
          </p:nvPr>
        </p:nvSpPr>
        <p:spPr>
          <a:xfrm>
            <a:off x="2414398" y="1545686"/>
            <a:ext cx="584441" cy="351940"/>
          </a:xfrm>
        </p:spPr>
        <p:txBody>
          <a:bodyPr anchor="ctr">
            <a:noAutofit/>
          </a:bodyPr>
          <a:lstStyle>
            <a:lvl1pPr marL="0" indent="0" algn="ctr">
              <a:lnSpc>
                <a:spcPts val="2100"/>
              </a:lnSpc>
              <a:spcBef>
                <a:spcPts val="400"/>
              </a:spcBef>
              <a:buNone/>
              <a:defRPr sz="2000">
                <a:solidFill>
                  <a:srgbClr val="2A7EB5"/>
                </a:solidFill>
                <a:latin typeface="Rockwell" charset="0"/>
                <a:ea typeface="Rockwell" charset="0"/>
                <a:cs typeface="Rockwel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1</a:t>
            </a:r>
            <a:endParaRPr lang="en-US" dirty="0"/>
          </a:p>
        </p:txBody>
      </p:sp>
      <p:sp>
        <p:nvSpPr>
          <p:cNvPr id="14" name="Text Placeholder 3"/>
          <p:cNvSpPr>
            <a:spLocks noGrp="1"/>
          </p:cNvSpPr>
          <p:nvPr>
            <p:ph type="body" sz="half" idx="16" hasCustomPrompt="1"/>
          </p:nvPr>
        </p:nvSpPr>
        <p:spPr>
          <a:xfrm>
            <a:off x="6126075" y="1550602"/>
            <a:ext cx="584441" cy="351940"/>
          </a:xfrm>
        </p:spPr>
        <p:txBody>
          <a:bodyPr anchor="ctr">
            <a:noAutofit/>
          </a:bodyPr>
          <a:lstStyle>
            <a:lvl1pPr marL="0" indent="0" algn="ctr">
              <a:lnSpc>
                <a:spcPts val="2100"/>
              </a:lnSpc>
              <a:spcBef>
                <a:spcPts val="400"/>
              </a:spcBef>
              <a:buNone/>
              <a:defRPr sz="2000">
                <a:solidFill>
                  <a:srgbClr val="2A7EB5"/>
                </a:solidFill>
                <a:latin typeface="Rockwell" charset="0"/>
                <a:ea typeface="Rockwell" charset="0"/>
                <a:cs typeface="Rockwel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2</a:t>
            </a:r>
          </a:p>
        </p:txBody>
      </p:sp>
    </p:spTree>
    <p:extLst>
      <p:ext uri="{BB962C8B-B14F-4D97-AF65-F5344CB8AC3E}">
        <p14:creationId xmlns:p14="http://schemas.microsoft.com/office/powerpoint/2010/main" val="189661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08689" y="255423"/>
            <a:ext cx="6277320" cy="808703"/>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33583" y="3224981"/>
            <a:ext cx="2621564" cy="2743200"/>
          </a:xfrm>
        </p:spPr>
        <p:txBody>
          <a:bodyPr>
            <a:normAutofit/>
          </a:bodyPr>
          <a:lstStyle>
            <a:lvl1pPr marL="117475" indent="-117475">
              <a:buClr>
                <a:srgbClr val="103A5D"/>
              </a:buClr>
              <a:tabLst/>
              <a:defRPr sz="1200">
                <a:solidFill>
                  <a:schemeClr val="bg1"/>
                </a:solidFill>
              </a:defRPr>
            </a:lvl1pPr>
            <a:lvl2pPr>
              <a:buClr>
                <a:srgbClr val="103A5D"/>
              </a:buClr>
              <a:defRPr sz="1100">
                <a:solidFill>
                  <a:schemeClr val="bg1"/>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p:nvPr>
        </p:nvSpPr>
        <p:spPr>
          <a:xfrm>
            <a:off x="253415" y="2300747"/>
            <a:ext cx="2423074" cy="673511"/>
          </a:xfrm>
        </p:spPr>
        <p:txBody>
          <a:bodyPr anchor="ctr">
            <a:noAutofit/>
          </a:bodyPr>
          <a:lstStyle>
            <a:lvl1pPr marL="0" indent="0" algn="ctr">
              <a:lnSpc>
                <a:spcPts val="2100"/>
              </a:lnSpc>
              <a:spcBef>
                <a:spcPts val="400"/>
              </a:spcBef>
              <a:buNone/>
              <a:defRPr sz="2000">
                <a:solidFill>
                  <a:schemeClr val="bg1"/>
                </a:solidFill>
                <a:latin typeface="Rockwell" charset="0"/>
                <a:ea typeface="Rockwell" charset="0"/>
                <a:cs typeface="Rockwel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5078AC1-B520-DA4B-B54E-57BC0DE7C0AA}" type="slidenum">
              <a:rPr lang="en-US" smtClean="0"/>
              <a:pPr/>
              <a:t>‹#›</a:t>
            </a:fld>
            <a:endParaRPr lang="en-US"/>
          </a:p>
        </p:txBody>
      </p:sp>
      <p:sp>
        <p:nvSpPr>
          <p:cNvPr id="10" name="Content Placeholder 2"/>
          <p:cNvSpPr>
            <a:spLocks noGrp="1"/>
          </p:cNvSpPr>
          <p:nvPr>
            <p:ph idx="13"/>
          </p:nvPr>
        </p:nvSpPr>
        <p:spPr>
          <a:xfrm>
            <a:off x="3243380" y="3224981"/>
            <a:ext cx="2621564" cy="2743200"/>
          </a:xfrm>
        </p:spPr>
        <p:txBody>
          <a:bodyPr>
            <a:normAutofit/>
          </a:bodyPr>
          <a:lstStyle>
            <a:lvl1pPr marL="117475" indent="-117475">
              <a:buClr>
                <a:srgbClr val="103A5D"/>
              </a:buClr>
              <a:tabLst/>
              <a:defRPr sz="1200">
                <a:solidFill>
                  <a:schemeClr val="bg1"/>
                </a:solidFill>
              </a:defRPr>
            </a:lvl1pPr>
            <a:lvl2pPr>
              <a:buClr>
                <a:srgbClr val="103A5D"/>
              </a:buClr>
              <a:defRPr sz="1100">
                <a:solidFill>
                  <a:schemeClr val="bg1"/>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1" name="Text Placeholder 3"/>
          <p:cNvSpPr>
            <a:spLocks noGrp="1"/>
          </p:cNvSpPr>
          <p:nvPr>
            <p:ph type="body" sz="half" idx="14"/>
          </p:nvPr>
        </p:nvSpPr>
        <p:spPr>
          <a:xfrm>
            <a:off x="3363212" y="2300747"/>
            <a:ext cx="2423074" cy="673511"/>
          </a:xfrm>
        </p:spPr>
        <p:txBody>
          <a:bodyPr anchor="ctr">
            <a:noAutofit/>
          </a:bodyPr>
          <a:lstStyle>
            <a:lvl1pPr marL="0" indent="0" algn="ctr">
              <a:lnSpc>
                <a:spcPts val="2100"/>
              </a:lnSpc>
              <a:spcBef>
                <a:spcPts val="400"/>
              </a:spcBef>
              <a:buNone/>
              <a:defRPr sz="2000">
                <a:solidFill>
                  <a:schemeClr val="bg1"/>
                </a:solidFill>
                <a:latin typeface="Rockwell" charset="0"/>
                <a:ea typeface="Rockwell" charset="0"/>
                <a:cs typeface="Rockwel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3"/>
          <p:cNvSpPr>
            <a:spLocks noGrp="1"/>
          </p:cNvSpPr>
          <p:nvPr>
            <p:ph type="body" sz="half" idx="15" hasCustomPrompt="1"/>
          </p:nvPr>
        </p:nvSpPr>
        <p:spPr>
          <a:xfrm>
            <a:off x="1167815" y="1545686"/>
            <a:ext cx="584441" cy="351940"/>
          </a:xfrm>
        </p:spPr>
        <p:txBody>
          <a:bodyPr anchor="ctr">
            <a:noAutofit/>
          </a:bodyPr>
          <a:lstStyle>
            <a:lvl1pPr marL="0" indent="0" algn="ctr">
              <a:lnSpc>
                <a:spcPts val="2100"/>
              </a:lnSpc>
              <a:spcBef>
                <a:spcPts val="400"/>
              </a:spcBef>
              <a:buNone/>
              <a:defRPr sz="2000">
                <a:solidFill>
                  <a:srgbClr val="2A7EB5"/>
                </a:solidFill>
                <a:latin typeface="Rockwell" charset="0"/>
                <a:ea typeface="Rockwell" charset="0"/>
                <a:cs typeface="Rockwel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1</a:t>
            </a:r>
            <a:endParaRPr lang="en-US" dirty="0"/>
          </a:p>
        </p:txBody>
      </p:sp>
      <p:sp>
        <p:nvSpPr>
          <p:cNvPr id="14" name="Text Placeholder 3"/>
          <p:cNvSpPr>
            <a:spLocks noGrp="1"/>
          </p:cNvSpPr>
          <p:nvPr>
            <p:ph type="body" sz="half" idx="16" hasCustomPrompt="1"/>
          </p:nvPr>
        </p:nvSpPr>
        <p:spPr>
          <a:xfrm>
            <a:off x="4282527" y="1550602"/>
            <a:ext cx="584441" cy="351940"/>
          </a:xfrm>
        </p:spPr>
        <p:txBody>
          <a:bodyPr anchor="ctr">
            <a:noAutofit/>
          </a:bodyPr>
          <a:lstStyle>
            <a:lvl1pPr marL="0" indent="0" algn="ctr">
              <a:lnSpc>
                <a:spcPts val="2100"/>
              </a:lnSpc>
              <a:spcBef>
                <a:spcPts val="400"/>
              </a:spcBef>
              <a:buNone/>
              <a:defRPr sz="2000">
                <a:solidFill>
                  <a:srgbClr val="2A7EB5"/>
                </a:solidFill>
                <a:latin typeface="Rockwell" charset="0"/>
                <a:ea typeface="Rockwell" charset="0"/>
                <a:cs typeface="Rockwel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2</a:t>
            </a:r>
          </a:p>
        </p:txBody>
      </p:sp>
      <p:sp>
        <p:nvSpPr>
          <p:cNvPr id="12" name="Content Placeholder 2"/>
          <p:cNvSpPr>
            <a:spLocks noGrp="1"/>
          </p:cNvSpPr>
          <p:nvPr>
            <p:ph idx="17"/>
          </p:nvPr>
        </p:nvSpPr>
        <p:spPr>
          <a:xfrm>
            <a:off x="6355290" y="3224981"/>
            <a:ext cx="2621564" cy="2743200"/>
          </a:xfrm>
        </p:spPr>
        <p:txBody>
          <a:bodyPr>
            <a:normAutofit/>
          </a:bodyPr>
          <a:lstStyle>
            <a:lvl1pPr marL="117475" indent="-117475">
              <a:buClr>
                <a:srgbClr val="103A5D"/>
              </a:buClr>
              <a:tabLst/>
              <a:defRPr sz="1200">
                <a:solidFill>
                  <a:schemeClr val="bg1"/>
                </a:solidFill>
              </a:defRPr>
            </a:lvl1pPr>
            <a:lvl2pPr>
              <a:buClr>
                <a:srgbClr val="103A5D"/>
              </a:buClr>
              <a:defRPr sz="1100">
                <a:solidFill>
                  <a:schemeClr val="bg1"/>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5" name="Text Placeholder 3"/>
          <p:cNvSpPr>
            <a:spLocks noGrp="1"/>
          </p:cNvSpPr>
          <p:nvPr>
            <p:ph type="body" sz="half" idx="18"/>
          </p:nvPr>
        </p:nvSpPr>
        <p:spPr>
          <a:xfrm>
            <a:off x="6475122" y="2300747"/>
            <a:ext cx="2423074" cy="673511"/>
          </a:xfrm>
        </p:spPr>
        <p:txBody>
          <a:bodyPr anchor="ctr">
            <a:noAutofit/>
          </a:bodyPr>
          <a:lstStyle>
            <a:lvl1pPr marL="0" indent="0" algn="ctr">
              <a:lnSpc>
                <a:spcPts val="2100"/>
              </a:lnSpc>
              <a:spcBef>
                <a:spcPts val="400"/>
              </a:spcBef>
              <a:buNone/>
              <a:defRPr sz="2000">
                <a:solidFill>
                  <a:schemeClr val="bg1"/>
                </a:solidFill>
                <a:latin typeface="Rockwell" charset="0"/>
                <a:ea typeface="Rockwell" charset="0"/>
                <a:cs typeface="Rockwel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Text Placeholder 3"/>
          <p:cNvSpPr>
            <a:spLocks noGrp="1"/>
          </p:cNvSpPr>
          <p:nvPr>
            <p:ph type="body" sz="half" idx="19" hasCustomPrompt="1"/>
          </p:nvPr>
        </p:nvSpPr>
        <p:spPr>
          <a:xfrm>
            <a:off x="7394437" y="1550602"/>
            <a:ext cx="584441" cy="351940"/>
          </a:xfrm>
        </p:spPr>
        <p:txBody>
          <a:bodyPr anchor="ctr">
            <a:noAutofit/>
          </a:bodyPr>
          <a:lstStyle>
            <a:lvl1pPr marL="0" indent="0" algn="ctr">
              <a:lnSpc>
                <a:spcPts val="2100"/>
              </a:lnSpc>
              <a:spcBef>
                <a:spcPts val="400"/>
              </a:spcBef>
              <a:buNone/>
              <a:defRPr sz="2000">
                <a:solidFill>
                  <a:srgbClr val="2A7EB5"/>
                </a:solidFill>
                <a:latin typeface="Rockwell" charset="0"/>
                <a:ea typeface="Rockwell" charset="0"/>
                <a:cs typeface="Rockwel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a:t>
            </a:r>
          </a:p>
        </p:txBody>
      </p:sp>
    </p:spTree>
    <p:extLst>
      <p:ext uri="{BB962C8B-B14F-4D97-AF65-F5344CB8AC3E}">
        <p14:creationId xmlns:p14="http://schemas.microsoft.com/office/powerpoint/2010/main" val="20082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3"/>
          </p:nvPr>
        </p:nvSpPr>
        <p:spPr>
          <a:xfrm>
            <a:off x="0" y="0"/>
            <a:ext cx="9144000" cy="6391275"/>
          </a:xfrm>
        </p:spPr>
        <p:txBody>
          <a:bodyPr/>
          <a:lstStyle/>
          <a:p>
            <a:endParaRPr lang="en-US"/>
          </a:p>
        </p:txBody>
      </p:sp>
      <p:sp>
        <p:nvSpPr>
          <p:cNvPr id="7" name="Slide Number Placeholder 6"/>
          <p:cNvSpPr>
            <a:spLocks noGrp="1"/>
          </p:cNvSpPr>
          <p:nvPr>
            <p:ph type="sldNum" sz="quarter" idx="12"/>
          </p:nvPr>
        </p:nvSpPr>
        <p:spPr/>
        <p:txBody>
          <a:bodyPr/>
          <a:lstStyle/>
          <a:p>
            <a:fld id="{E5078AC1-B520-DA4B-B54E-57BC0DE7C0AA}" type="slidenum">
              <a:rPr lang="en-US" smtClean="0"/>
              <a:pPr/>
              <a:t>‹#›</a:t>
            </a:fld>
            <a:endParaRPr lang="en-US"/>
          </a:p>
        </p:txBody>
      </p:sp>
      <p:grpSp>
        <p:nvGrpSpPr>
          <p:cNvPr id="2" name="Group 1"/>
          <p:cNvGrpSpPr/>
          <p:nvPr userDrawn="1"/>
        </p:nvGrpSpPr>
        <p:grpSpPr>
          <a:xfrm>
            <a:off x="4611329" y="1337187"/>
            <a:ext cx="4591665" cy="2708787"/>
            <a:chOff x="4611329" y="1337187"/>
            <a:chExt cx="4591665" cy="2708787"/>
          </a:xfrm>
        </p:grpSpPr>
        <p:sp>
          <p:nvSpPr>
            <p:cNvPr id="14" name="Rectangle 13"/>
            <p:cNvSpPr/>
            <p:nvPr userDrawn="1"/>
          </p:nvSpPr>
          <p:spPr>
            <a:xfrm>
              <a:off x="4611329" y="1337187"/>
              <a:ext cx="4532671" cy="2708787"/>
            </a:xfrm>
            <a:prstGeom prst="rect">
              <a:avLst/>
            </a:prstGeom>
            <a:solidFill>
              <a:srgbClr val="2A7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611329" y="3932903"/>
              <a:ext cx="4532671" cy="113071"/>
            </a:xfrm>
            <a:prstGeom prst="rect">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flipH="1">
              <a:off x="4891835" y="1654463"/>
              <a:ext cx="431115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4891835" y="3620915"/>
              <a:ext cx="431115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18"/>
          <p:cNvSpPr>
            <a:spLocks noGrp="1"/>
          </p:cNvSpPr>
          <p:nvPr>
            <p:ph type="title"/>
          </p:nvPr>
        </p:nvSpPr>
        <p:spPr>
          <a:xfrm>
            <a:off x="4807973" y="1697860"/>
            <a:ext cx="4301445" cy="1875982"/>
          </a:xfrm>
        </p:spPr>
        <p:txBody>
          <a:bodyPr anchor="ct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27125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3"/>
          </p:nvPr>
        </p:nvSpPr>
        <p:spPr>
          <a:xfrm>
            <a:off x="0" y="0"/>
            <a:ext cx="9144000" cy="6391275"/>
          </a:xfrm>
        </p:spPr>
        <p:txBody>
          <a:bodyPr/>
          <a:lstStyle/>
          <a:p>
            <a:endParaRPr lang="en-US"/>
          </a:p>
        </p:txBody>
      </p:sp>
      <p:sp>
        <p:nvSpPr>
          <p:cNvPr id="7" name="Slide Number Placeholder 6"/>
          <p:cNvSpPr>
            <a:spLocks noGrp="1"/>
          </p:cNvSpPr>
          <p:nvPr>
            <p:ph type="sldNum" sz="quarter" idx="12"/>
          </p:nvPr>
        </p:nvSpPr>
        <p:spPr/>
        <p:txBody>
          <a:bodyPr/>
          <a:lstStyle/>
          <a:p>
            <a:fld id="{E5078AC1-B520-DA4B-B54E-57BC0DE7C0AA}" type="slidenum">
              <a:rPr lang="en-US" smtClean="0"/>
              <a:pPr/>
              <a:t>‹#›</a:t>
            </a:fld>
            <a:endParaRPr lang="en-US"/>
          </a:p>
        </p:txBody>
      </p:sp>
      <p:grpSp>
        <p:nvGrpSpPr>
          <p:cNvPr id="2" name="Group 1"/>
          <p:cNvGrpSpPr/>
          <p:nvPr userDrawn="1"/>
        </p:nvGrpSpPr>
        <p:grpSpPr>
          <a:xfrm>
            <a:off x="0" y="1337187"/>
            <a:ext cx="4532671" cy="2708787"/>
            <a:chOff x="0" y="1337187"/>
            <a:chExt cx="4532671" cy="2708787"/>
          </a:xfrm>
        </p:grpSpPr>
        <p:sp>
          <p:nvSpPr>
            <p:cNvPr id="14" name="Rectangle 13"/>
            <p:cNvSpPr/>
            <p:nvPr userDrawn="1"/>
          </p:nvSpPr>
          <p:spPr>
            <a:xfrm>
              <a:off x="0" y="1337187"/>
              <a:ext cx="4532671" cy="2708787"/>
            </a:xfrm>
            <a:prstGeom prst="rect">
              <a:avLst/>
            </a:prstGeom>
            <a:solidFill>
              <a:srgbClr val="2A7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3932903"/>
              <a:ext cx="4532671" cy="113071"/>
            </a:xfrm>
            <a:prstGeom prst="rect">
              <a:avLst/>
            </a:prstGeom>
            <a:solidFill>
              <a:srgbClr val="1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flipH="1">
              <a:off x="0" y="1654463"/>
              <a:ext cx="431115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0" y="3620915"/>
              <a:ext cx="431115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18"/>
          <p:cNvSpPr>
            <a:spLocks noGrp="1"/>
          </p:cNvSpPr>
          <p:nvPr>
            <p:ph type="title"/>
          </p:nvPr>
        </p:nvSpPr>
        <p:spPr>
          <a:xfrm>
            <a:off x="196644" y="1697860"/>
            <a:ext cx="4114515" cy="1875982"/>
          </a:xfrm>
        </p:spPr>
        <p:txBody>
          <a:bodyPr anchor="ct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534190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 y="0"/>
            <a:ext cx="9141919" cy="6858000"/>
          </a:xfrm>
          <a:prstGeom prst="rect">
            <a:avLst/>
          </a:prstGeom>
        </p:spPr>
      </p:pic>
    </p:spTree>
    <p:extLst>
      <p:ext uri="{BB962C8B-B14F-4D97-AF65-F5344CB8AC3E}">
        <p14:creationId xmlns:p14="http://schemas.microsoft.com/office/powerpoint/2010/main" val="66214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91328" y="1238865"/>
            <a:ext cx="7886700" cy="499296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5078AC1-B520-DA4B-B54E-57BC0DE7C0AA}" type="slidenum">
              <a:rPr lang="en-US" smtClean="0"/>
              <a:pPr/>
              <a:t>‹#›</a:t>
            </a:fld>
            <a:endParaRPr lang="en-US"/>
          </a:p>
        </p:txBody>
      </p:sp>
    </p:spTree>
    <p:extLst>
      <p:ext uri="{BB962C8B-B14F-4D97-AF65-F5344CB8AC3E}">
        <p14:creationId xmlns:p14="http://schemas.microsoft.com/office/powerpoint/2010/main" val="81950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91328" y="1720850"/>
            <a:ext cx="7886700" cy="4510984"/>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5078AC1-B520-DA4B-B54E-57BC0DE7C0AA}" type="slidenum">
              <a:rPr lang="en-US" smtClean="0"/>
              <a:pPr/>
              <a:t>‹#›</a:t>
            </a:fld>
            <a:endParaRPr lang="en-US"/>
          </a:p>
        </p:txBody>
      </p:sp>
      <p:sp>
        <p:nvSpPr>
          <p:cNvPr id="7" name="Text Placeholder 6"/>
          <p:cNvSpPr>
            <a:spLocks noGrp="1"/>
          </p:cNvSpPr>
          <p:nvPr>
            <p:ph type="body" sz="quarter" idx="13"/>
          </p:nvPr>
        </p:nvSpPr>
        <p:spPr>
          <a:xfrm>
            <a:off x="192088" y="1347788"/>
            <a:ext cx="8637587" cy="373062"/>
          </a:xfrm>
        </p:spPr>
        <p:txBody>
          <a:bodyPr>
            <a:normAutofit/>
          </a:bodyPr>
          <a:lstStyle>
            <a:lvl1pPr marL="0" indent="0">
              <a:buNone/>
              <a:defRPr sz="1800">
                <a:solidFill>
                  <a:srgbClr val="2A7EB5"/>
                </a:solidFill>
                <a:latin typeface="Rockwell" charset="0"/>
                <a:ea typeface="Rockwell" charset="0"/>
                <a:cs typeface="Rockwel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78553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0892" y="2310582"/>
            <a:ext cx="4050889" cy="3131574"/>
          </a:xfrm>
        </p:spPr>
        <p:txBody>
          <a:bodyPr>
            <a:normAutofit/>
          </a:bodyPr>
          <a:lstStyle>
            <a:lvl1pPr marL="0" indent="0">
              <a:buNone/>
              <a:defRPr sz="1200"/>
            </a:lvl1pPr>
          </a:lstStyle>
          <a:p>
            <a:pPr lvl="0"/>
            <a:r>
              <a:rPr lang="en-US" dirty="0"/>
              <a:t>Click to edit Master text styles</a:t>
            </a:r>
          </a:p>
        </p:txBody>
      </p:sp>
      <p:sp>
        <p:nvSpPr>
          <p:cNvPr id="4" name="Content Placeholder 3"/>
          <p:cNvSpPr>
            <a:spLocks noGrp="1"/>
          </p:cNvSpPr>
          <p:nvPr>
            <p:ph sz="half" idx="2"/>
          </p:nvPr>
        </p:nvSpPr>
        <p:spPr>
          <a:xfrm>
            <a:off x="4822721" y="2310582"/>
            <a:ext cx="3719801" cy="3131574"/>
          </a:xfrm>
        </p:spPr>
        <p:txBody>
          <a:bodyPr>
            <a:normAutofit/>
          </a:bodyPr>
          <a:lstStyle>
            <a:lvl1pPr marL="0" indent="0">
              <a:buNone/>
              <a:defRPr sz="1200"/>
            </a:lvl1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5078AC1-B520-DA4B-B54E-57BC0DE7C0AA}" type="slidenum">
              <a:rPr lang="en-US" smtClean="0"/>
              <a:pPr/>
              <a:t>‹#›</a:t>
            </a:fld>
            <a:endParaRPr lang="en-US"/>
          </a:p>
        </p:txBody>
      </p:sp>
      <p:sp>
        <p:nvSpPr>
          <p:cNvPr id="9" name="Picture Placeholder 8"/>
          <p:cNvSpPr>
            <a:spLocks noGrp="1"/>
          </p:cNvSpPr>
          <p:nvPr>
            <p:ph type="pic" sz="quarter" idx="13"/>
          </p:nvPr>
        </p:nvSpPr>
        <p:spPr>
          <a:xfrm>
            <a:off x="433388" y="1367350"/>
            <a:ext cx="766762" cy="766762"/>
          </a:xfrm>
        </p:spPr>
        <p:txBody>
          <a:bodyPr>
            <a:normAutofit/>
          </a:bodyPr>
          <a:lstStyle>
            <a:lvl1pPr marL="0" indent="0">
              <a:buNone/>
              <a:defRPr sz="1050"/>
            </a:lvl1pPr>
          </a:lstStyle>
          <a:p>
            <a:endParaRPr lang="en-US"/>
          </a:p>
        </p:txBody>
      </p:sp>
      <p:sp>
        <p:nvSpPr>
          <p:cNvPr id="10" name="Picture Placeholder 8"/>
          <p:cNvSpPr>
            <a:spLocks noGrp="1"/>
          </p:cNvSpPr>
          <p:nvPr>
            <p:ph type="pic" sz="quarter" idx="14"/>
          </p:nvPr>
        </p:nvSpPr>
        <p:spPr>
          <a:xfrm>
            <a:off x="5010304" y="1367350"/>
            <a:ext cx="766762" cy="766762"/>
          </a:xfrm>
        </p:spPr>
        <p:txBody>
          <a:bodyPr>
            <a:normAutofit/>
          </a:bodyPr>
          <a:lstStyle>
            <a:lvl1pPr marL="0" indent="0">
              <a:buNone/>
              <a:defRPr sz="1050"/>
            </a:lvl1pPr>
          </a:lstStyle>
          <a:p>
            <a:endParaRPr lang="en-US"/>
          </a:p>
        </p:txBody>
      </p:sp>
      <p:sp>
        <p:nvSpPr>
          <p:cNvPr id="12" name="Text Placeholder 11"/>
          <p:cNvSpPr>
            <a:spLocks noGrp="1"/>
          </p:cNvSpPr>
          <p:nvPr>
            <p:ph type="body" sz="quarter" idx="15"/>
          </p:nvPr>
        </p:nvSpPr>
        <p:spPr>
          <a:xfrm>
            <a:off x="1376363" y="1469921"/>
            <a:ext cx="2487714" cy="664191"/>
          </a:xfrm>
        </p:spPr>
        <p:txBody>
          <a:bodyPr anchor="b"/>
          <a:lstStyle>
            <a:lvl1pPr marL="0" indent="0">
              <a:buNone/>
              <a:defRPr>
                <a:solidFill>
                  <a:srgbClr val="2A7EB5"/>
                </a:solidFill>
                <a:latin typeface="Rockwell" charset="0"/>
                <a:ea typeface="Rockwell" charset="0"/>
                <a:cs typeface="Rockwell" charset="0"/>
              </a:defRPr>
            </a:lvl1pPr>
          </a:lstStyle>
          <a:p>
            <a:pPr lvl="0"/>
            <a:r>
              <a:rPr lang="en-US" dirty="0"/>
              <a:t>Click to edit Master text styles</a:t>
            </a:r>
          </a:p>
        </p:txBody>
      </p:sp>
      <p:sp>
        <p:nvSpPr>
          <p:cNvPr id="13" name="Text Placeholder 11"/>
          <p:cNvSpPr>
            <a:spLocks noGrp="1"/>
          </p:cNvSpPr>
          <p:nvPr>
            <p:ph type="body" sz="quarter" idx="16"/>
          </p:nvPr>
        </p:nvSpPr>
        <p:spPr>
          <a:xfrm>
            <a:off x="5943447" y="1469921"/>
            <a:ext cx="2487714" cy="664191"/>
          </a:xfrm>
        </p:spPr>
        <p:txBody>
          <a:bodyPr anchor="b"/>
          <a:lstStyle>
            <a:lvl1pPr marL="0" indent="0">
              <a:buNone/>
              <a:defRPr>
                <a:solidFill>
                  <a:srgbClr val="2A7EB5"/>
                </a:solidFill>
                <a:latin typeface="Rockwell" charset="0"/>
                <a:ea typeface="Rockwell" charset="0"/>
                <a:cs typeface="Rockwell" charset="0"/>
              </a:defRPr>
            </a:lvl1pPr>
          </a:lstStyle>
          <a:p>
            <a:pPr lvl="0"/>
            <a:r>
              <a:rPr lang="en-US" dirty="0"/>
              <a:t>Click to edit Master text styles</a:t>
            </a:r>
          </a:p>
        </p:txBody>
      </p:sp>
      <p:cxnSp>
        <p:nvCxnSpPr>
          <p:cNvPr id="15" name="Straight Connector 14"/>
          <p:cNvCxnSpPr/>
          <p:nvPr userDrawn="1"/>
        </p:nvCxnSpPr>
        <p:spPr>
          <a:xfrm>
            <a:off x="4572000" y="1415845"/>
            <a:ext cx="0" cy="41295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77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1328" y="1278972"/>
            <a:ext cx="3893652" cy="49429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41521" y="1278972"/>
            <a:ext cx="3888686" cy="49429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E5078AC1-B520-DA4B-B54E-57BC0DE7C0AA}" type="slidenum">
              <a:rPr lang="en-US" smtClean="0"/>
              <a:pPr/>
              <a:t>‹#›</a:t>
            </a:fld>
            <a:endParaRPr lang="en-US"/>
          </a:p>
        </p:txBody>
      </p:sp>
    </p:spTree>
    <p:extLst>
      <p:ext uri="{BB962C8B-B14F-4D97-AF65-F5344CB8AC3E}">
        <p14:creationId xmlns:p14="http://schemas.microsoft.com/office/powerpoint/2010/main" val="13440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20" name="Straight Connector 19"/>
          <p:cNvCxnSpPr/>
          <p:nvPr userDrawn="1"/>
        </p:nvCxnSpPr>
        <p:spPr>
          <a:xfrm>
            <a:off x="3688205" y="0"/>
            <a:ext cx="0" cy="62452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6027" y="1505667"/>
            <a:ext cx="2506554" cy="2098650"/>
          </a:xfrm>
        </p:spPr>
        <p:txBody>
          <a:bodyPr anchor="b"/>
          <a:lstStyle>
            <a:lvl1pPr>
              <a:defRPr>
                <a:solidFill>
                  <a:srgbClr val="2A7EB5"/>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148294" y="928374"/>
            <a:ext cx="3868340" cy="516835"/>
          </a:xfrm>
        </p:spPr>
        <p:txBody>
          <a:bodyPr>
            <a:noAutofit/>
          </a:bodyPr>
          <a:lstStyle>
            <a:lvl1pPr marL="0" indent="0">
              <a:spcBef>
                <a:spcPts val="0"/>
              </a:spcBef>
              <a:buNone/>
              <a:defRPr sz="1800">
                <a:solidFill>
                  <a:schemeClr val="bg1"/>
                </a:solidFill>
                <a:latin typeface="Rockwell" charset="0"/>
                <a:ea typeface="Rockwell" charset="0"/>
                <a:cs typeface="Rockwell" charset="0"/>
              </a:defRPr>
            </a:lvl1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E5078AC1-B520-DA4B-B54E-57BC0DE7C0AA}" type="slidenum">
              <a:rPr lang="en-US" smtClean="0"/>
              <a:pPr/>
              <a:t>‹#›</a:t>
            </a:fld>
            <a:endParaRPr lang="en-US"/>
          </a:p>
        </p:txBody>
      </p:sp>
      <p:sp>
        <p:nvSpPr>
          <p:cNvPr id="11" name="Content Placeholder 3"/>
          <p:cNvSpPr>
            <a:spLocks noGrp="1"/>
          </p:cNvSpPr>
          <p:nvPr>
            <p:ph sz="half" idx="13"/>
          </p:nvPr>
        </p:nvSpPr>
        <p:spPr>
          <a:xfrm>
            <a:off x="4148294" y="2288930"/>
            <a:ext cx="3868340" cy="516835"/>
          </a:xfrm>
        </p:spPr>
        <p:txBody>
          <a:bodyPr>
            <a:noAutofit/>
          </a:bodyPr>
          <a:lstStyle>
            <a:lvl1pPr marL="0" indent="0">
              <a:spcBef>
                <a:spcPts val="0"/>
              </a:spcBef>
              <a:buNone/>
              <a:defRPr sz="1800">
                <a:solidFill>
                  <a:schemeClr val="bg1"/>
                </a:solidFill>
                <a:latin typeface="Rockwell" charset="0"/>
                <a:ea typeface="Rockwell" charset="0"/>
                <a:cs typeface="Rockwell" charset="0"/>
              </a:defRPr>
            </a:lvl1pPr>
          </a:lstStyle>
          <a:p>
            <a:pPr lvl="0"/>
            <a:r>
              <a:rPr lang="en-US" dirty="0"/>
              <a:t>Click to edit Master text styles</a:t>
            </a:r>
          </a:p>
        </p:txBody>
      </p:sp>
      <p:sp>
        <p:nvSpPr>
          <p:cNvPr id="12" name="Content Placeholder 3"/>
          <p:cNvSpPr>
            <a:spLocks noGrp="1"/>
          </p:cNvSpPr>
          <p:nvPr>
            <p:ph sz="half" idx="14"/>
          </p:nvPr>
        </p:nvSpPr>
        <p:spPr>
          <a:xfrm>
            <a:off x="4148294" y="3631817"/>
            <a:ext cx="3868340" cy="516835"/>
          </a:xfrm>
        </p:spPr>
        <p:txBody>
          <a:bodyPr>
            <a:noAutofit/>
          </a:bodyPr>
          <a:lstStyle>
            <a:lvl1pPr marL="0" indent="0">
              <a:spcBef>
                <a:spcPts val="0"/>
              </a:spcBef>
              <a:buNone/>
              <a:defRPr sz="1800">
                <a:solidFill>
                  <a:schemeClr val="bg1"/>
                </a:solidFill>
                <a:latin typeface="Rockwell" charset="0"/>
                <a:ea typeface="Rockwell" charset="0"/>
                <a:cs typeface="Rockwell" charset="0"/>
              </a:defRPr>
            </a:lvl1pPr>
          </a:lstStyle>
          <a:p>
            <a:pPr lvl="0"/>
            <a:r>
              <a:rPr lang="en-US" dirty="0"/>
              <a:t>Click to edit Master text styles</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4266" y="777626"/>
            <a:ext cx="566928" cy="566928"/>
          </a:xfrm>
          <a:prstGeom prst="rect">
            <a:avLst/>
          </a:prstGeom>
        </p:spPr>
      </p:pic>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4266" y="2145423"/>
            <a:ext cx="566928" cy="566928"/>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4266" y="3513220"/>
            <a:ext cx="566928" cy="566928"/>
          </a:xfrm>
          <a:prstGeom prst="rect">
            <a:avLst/>
          </a:prstGeom>
        </p:spPr>
      </p:pic>
    </p:spTree>
    <p:extLst>
      <p:ext uri="{BB962C8B-B14F-4D97-AF65-F5344CB8AC3E}">
        <p14:creationId xmlns:p14="http://schemas.microsoft.com/office/powerpoint/2010/main" val="147861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6027" y="1505667"/>
            <a:ext cx="2506554" cy="2098650"/>
          </a:xfrm>
        </p:spPr>
        <p:txBody>
          <a:bodyPr anchor="b"/>
          <a:lstStyle>
            <a:lvl1pPr>
              <a:defRPr>
                <a:solidFill>
                  <a:srgbClr val="2A7EB5"/>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148294" y="928374"/>
            <a:ext cx="3868340" cy="516835"/>
          </a:xfrm>
        </p:spPr>
        <p:txBody>
          <a:bodyPr>
            <a:noAutofit/>
          </a:bodyPr>
          <a:lstStyle>
            <a:lvl1pPr marL="0" indent="0">
              <a:spcBef>
                <a:spcPts val="0"/>
              </a:spcBef>
              <a:buNone/>
              <a:defRPr sz="1800">
                <a:solidFill>
                  <a:schemeClr val="bg1"/>
                </a:solidFill>
                <a:latin typeface="Rockwell" charset="0"/>
                <a:ea typeface="Rockwell" charset="0"/>
                <a:cs typeface="Rockwell" charset="0"/>
              </a:defRPr>
            </a:lvl1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E5078AC1-B520-DA4B-B54E-57BC0DE7C0AA}" type="slidenum">
              <a:rPr lang="en-US" smtClean="0"/>
              <a:pPr/>
              <a:t>‹#›</a:t>
            </a:fld>
            <a:endParaRPr lang="en-US"/>
          </a:p>
        </p:txBody>
      </p:sp>
      <p:sp>
        <p:nvSpPr>
          <p:cNvPr id="11" name="Content Placeholder 3"/>
          <p:cNvSpPr>
            <a:spLocks noGrp="1"/>
          </p:cNvSpPr>
          <p:nvPr>
            <p:ph sz="half" idx="13"/>
          </p:nvPr>
        </p:nvSpPr>
        <p:spPr>
          <a:xfrm>
            <a:off x="4148294" y="2288930"/>
            <a:ext cx="3868340" cy="516835"/>
          </a:xfrm>
        </p:spPr>
        <p:txBody>
          <a:bodyPr>
            <a:noAutofit/>
          </a:bodyPr>
          <a:lstStyle>
            <a:lvl1pPr marL="0" indent="0">
              <a:spcBef>
                <a:spcPts val="0"/>
              </a:spcBef>
              <a:buNone/>
              <a:defRPr sz="1800">
                <a:solidFill>
                  <a:schemeClr val="bg1"/>
                </a:solidFill>
                <a:latin typeface="Rockwell" charset="0"/>
                <a:ea typeface="Rockwell" charset="0"/>
                <a:cs typeface="Rockwell" charset="0"/>
              </a:defRPr>
            </a:lvl1pPr>
          </a:lstStyle>
          <a:p>
            <a:pPr lvl="0"/>
            <a:r>
              <a:rPr lang="en-US" dirty="0"/>
              <a:t>Click to edit Master text styles</a:t>
            </a:r>
          </a:p>
        </p:txBody>
      </p:sp>
      <p:sp>
        <p:nvSpPr>
          <p:cNvPr id="12" name="Content Placeholder 3"/>
          <p:cNvSpPr>
            <a:spLocks noGrp="1"/>
          </p:cNvSpPr>
          <p:nvPr>
            <p:ph sz="half" idx="14"/>
          </p:nvPr>
        </p:nvSpPr>
        <p:spPr>
          <a:xfrm>
            <a:off x="4148294" y="3631817"/>
            <a:ext cx="3868340" cy="516835"/>
          </a:xfrm>
        </p:spPr>
        <p:txBody>
          <a:bodyPr>
            <a:noAutofit/>
          </a:bodyPr>
          <a:lstStyle>
            <a:lvl1pPr marL="0" indent="0">
              <a:spcBef>
                <a:spcPts val="0"/>
              </a:spcBef>
              <a:buNone/>
              <a:defRPr sz="1800">
                <a:solidFill>
                  <a:schemeClr val="bg1"/>
                </a:solidFill>
                <a:latin typeface="Rockwell" charset="0"/>
                <a:ea typeface="Rockwell" charset="0"/>
                <a:cs typeface="Rockwell" charset="0"/>
              </a:defRPr>
            </a:lvl1pPr>
          </a:lstStyle>
          <a:p>
            <a:pPr lvl="0"/>
            <a:r>
              <a:rPr lang="en-US" dirty="0"/>
              <a:t>Click to edit Master text styles</a:t>
            </a:r>
          </a:p>
        </p:txBody>
      </p:sp>
      <p:cxnSp>
        <p:nvCxnSpPr>
          <p:cNvPr id="6" name="Straight Connector 5"/>
          <p:cNvCxnSpPr/>
          <p:nvPr userDrawn="1"/>
        </p:nvCxnSpPr>
        <p:spPr>
          <a:xfrm>
            <a:off x="3688205" y="0"/>
            <a:ext cx="0" cy="62452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4266" y="777626"/>
            <a:ext cx="566928" cy="566928"/>
          </a:xfrm>
          <a:prstGeom prst="rect">
            <a:avLst/>
          </a:prstGeom>
        </p:spPr>
      </p:pic>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4266" y="2145423"/>
            <a:ext cx="566928" cy="566928"/>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4266" y="3513220"/>
            <a:ext cx="566928" cy="566928"/>
          </a:xfrm>
          <a:prstGeom prst="rect">
            <a:avLst/>
          </a:prstGeom>
        </p:spPr>
      </p:pic>
      <p:sp>
        <p:nvSpPr>
          <p:cNvPr id="14" name="Content Placeholder 3"/>
          <p:cNvSpPr>
            <a:spLocks noGrp="1"/>
          </p:cNvSpPr>
          <p:nvPr>
            <p:ph sz="half" idx="15"/>
          </p:nvPr>
        </p:nvSpPr>
        <p:spPr>
          <a:xfrm>
            <a:off x="4148294" y="5062410"/>
            <a:ext cx="3868340" cy="516835"/>
          </a:xfrm>
        </p:spPr>
        <p:txBody>
          <a:bodyPr>
            <a:noAutofit/>
          </a:bodyPr>
          <a:lstStyle>
            <a:lvl1pPr marL="0" indent="0">
              <a:spcBef>
                <a:spcPts val="0"/>
              </a:spcBef>
              <a:buNone/>
              <a:defRPr sz="1800">
                <a:solidFill>
                  <a:schemeClr val="bg1"/>
                </a:solidFill>
                <a:latin typeface="Rockwell" charset="0"/>
                <a:ea typeface="Rockwell" charset="0"/>
                <a:cs typeface="Rockwell" charset="0"/>
              </a:defRPr>
            </a:lvl1pPr>
          </a:lstStyle>
          <a:p>
            <a:pPr lvl="0"/>
            <a:r>
              <a:rPr lang="en-US" dirty="0"/>
              <a:t>Click to edit Master text styles</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4266" y="4943813"/>
            <a:ext cx="566928" cy="566928"/>
          </a:xfrm>
          <a:prstGeom prst="rect">
            <a:avLst/>
          </a:prstGeom>
        </p:spPr>
      </p:pic>
    </p:spTree>
    <p:extLst>
      <p:ext uri="{BB962C8B-B14F-4D97-AF65-F5344CB8AC3E}">
        <p14:creationId xmlns:p14="http://schemas.microsoft.com/office/powerpoint/2010/main" val="97885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91327" y="1720851"/>
            <a:ext cx="8638348" cy="1125588"/>
          </a:xfrm>
        </p:spPr>
        <p:txBody>
          <a:bodyPr>
            <a:normAutofit/>
          </a:bodyPr>
          <a:lstStyle>
            <a:lvl1pPr marL="0" indent="0">
              <a:lnSpc>
                <a:spcPct val="100000"/>
              </a:lnSpc>
              <a:buNone/>
              <a:defRPr sz="1400"/>
            </a:lvl1pPr>
            <a:lvl2pPr marL="457200" indent="0">
              <a:lnSpc>
                <a:spcPct val="100000"/>
              </a:lnSpc>
              <a:buNone/>
              <a:defRPr sz="1400"/>
            </a:lvl2pPr>
            <a:lvl3pPr marL="914400" indent="0">
              <a:lnSpc>
                <a:spcPct val="100000"/>
              </a:lnSpc>
              <a:buNone/>
              <a:defRPr sz="1200"/>
            </a:lvl3pPr>
            <a:lvl4pPr marL="1371600" indent="0">
              <a:lnSpc>
                <a:spcPct val="100000"/>
              </a:lnSpc>
              <a:buNone/>
              <a:defRPr sz="1100"/>
            </a:lvl4pPr>
            <a:lvl5pPr marL="1828800" indent="0">
              <a:lnSpc>
                <a:spcPct val="100000"/>
              </a:lnSpc>
              <a:buNone/>
              <a:defRPr sz="1100"/>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5078AC1-B520-DA4B-B54E-57BC0DE7C0AA}" type="slidenum">
              <a:rPr lang="en-US" smtClean="0"/>
              <a:pPr/>
              <a:t>‹#›</a:t>
            </a:fld>
            <a:endParaRPr lang="en-US"/>
          </a:p>
        </p:txBody>
      </p:sp>
      <p:sp>
        <p:nvSpPr>
          <p:cNvPr id="7" name="Text Placeholder 6"/>
          <p:cNvSpPr>
            <a:spLocks noGrp="1"/>
          </p:cNvSpPr>
          <p:nvPr>
            <p:ph type="body" sz="quarter" idx="13"/>
          </p:nvPr>
        </p:nvSpPr>
        <p:spPr>
          <a:xfrm>
            <a:off x="192088" y="1347788"/>
            <a:ext cx="8637587" cy="373062"/>
          </a:xfrm>
        </p:spPr>
        <p:txBody>
          <a:bodyPr>
            <a:normAutofit/>
          </a:bodyPr>
          <a:lstStyle>
            <a:lvl1pPr marL="0" indent="0">
              <a:buNone/>
              <a:defRPr sz="1800">
                <a:solidFill>
                  <a:srgbClr val="2A7EB5"/>
                </a:solidFill>
                <a:latin typeface="Rockwell" charset="0"/>
                <a:ea typeface="Rockwell" charset="0"/>
                <a:cs typeface="Rockwel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Rectangle 7"/>
          <p:cNvSpPr/>
          <p:nvPr userDrawn="1"/>
        </p:nvSpPr>
        <p:spPr>
          <a:xfrm>
            <a:off x="112669" y="4434348"/>
            <a:ext cx="8921328" cy="16665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art Placeholder 10"/>
          <p:cNvSpPr>
            <a:spLocks noGrp="1"/>
          </p:cNvSpPr>
          <p:nvPr>
            <p:ph type="chart" sz="quarter" idx="14"/>
          </p:nvPr>
        </p:nvSpPr>
        <p:spPr>
          <a:xfrm>
            <a:off x="1323720" y="2846388"/>
            <a:ext cx="6499225" cy="3165475"/>
          </a:xfrm>
          <a:solidFill>
            <a:schemeClr val="bg1"/>
          </a:solidFill>
        </p:spPr>
        <p:txBody>
          <a:bodyPr/>
          <a:lstStyle/>
          <a:p>
            <a:endParaRPr lang="en-US"/>
          </a:p>
        </p:txBody>
      </p:sp>
    </p:spTree>
    <p:extLst>
      <p:ext uri="{BB962C8B-B14F-4D97-AF65-F5344CB8AC3E}">
        <p14:creationId xmlns:p14="http://schemas.microsoft.com/office/powerpoint/2010/main" val="183307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5078AC1-B520-DA4B-B54E-57BC0DE7C0AA}" type="slidenum">
              <a:rPr lang="en-US" smtClean="0"/>
              <a:pPr/>
              <a:t>‹#›</a:t>
            </a:fld>
            <a:endParaRPr lang="en-US"/>
          </a:p>
        </p:txBody>
      </p:sp>
    </p:spTree>
    <p:extLst>
      <p:ext uri="{BB962C8B-B14F-4D97-AF65-F5344CB8AC3E}">
        <p14:creationId xmlns:p14="http://schemas.microsoft.com/office/powerpoint/2010/main" val="41850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6076" y="169186"/>
            <a:ext cx="7501558" cy="8945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206076" y="1232894"/>
            <a:ext cx="7886700" cy="4998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91328" y="6445802"/>
            <a:ext cx="385142" cy="365125"/>
          </a:xfrm>
          <a:prstGeom prst="rect">
            <a:avLst/>
          </a:prstGeom>
        </p:spPr>
        <p:txBody>
          <a:bodyPr vert="horz" lIns="91440" tIns="45720" rIns="91440" bIns="45720" rtlCol="0" anchor="ctr"/>
          <a:lstStyle>
            <a:lvl1pPr algn="l">
              <a:defRPr sz="1000">
                <a:solidFill>
                  <a:srgbClr val="39ABE7"/>
                </a:solidFill>
              </a:defRPr>
            </a:lvl1pPr>
          </a:lstStyle>
          <a:p>
            <a:fld id="{E5078AC1-B520-DA4B-B54E-57BC0DE7C0AA}" type="slidenum">
              <a:rPr lang="en-US" smtClean="0"/>
              <a:pPr/>
              <a:t>‹#›</a:t>
            </a:fld>
            <a:endParaRPr lang="en-US" dirty="0"/>
          </a:p>
        </p:txBody>
      </p:sp>
    </p:spTree>
    <p:extLst>
      <p:ext uri="{BB962C8B-B14F-4D97-AF65-F5344CB8AC3E}">
        <p14:creationId xmlns:p14="http://schemas.microsoft.com/office/powerpoint/2010/main" val="1796575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4" r:id="rId4"/>
    <p:sldLayoutId id="2147483664" r:id="rId5"/>
    <p:sldLayoutId id="2147483665" r:id="rId6"/>
    <p:sldLayoutId id="2147483673" r:id="rId7"/>
    <p:sldLayoutId id="2147483675" r:id="rId8"/>
    <p:sldLayoutId id="2147483666" r:id="rId9"/>
    <p:sldLayoutId id="2147483667" r:id="rId10"/>
    <p:sldLayoutId id="2147483668" r:id="rId11"/>
    <p:sldLayoutId id="2147483677" r:id="rId12"/>
    <p:sldLayoutId id="2147483669" r:id="rId13"/>
    <p:sldLayoutId id="2147483678" r:id="rId14"/>
    <p:sldLayoutId id="2147483670" r:id="rId15"/>
  </p:sldLayoutIdLst>
  <p:hf hdr="0" dt="0"/>
  <p:txStyles>
    <p:titleStyle>
      <a:lvl1pPr algn="l" defTabSz="914400" rtl="0" eaLnBrk="1" latinLnBrk="0" hangingPunct="1">
        <a:lnSpc>
          <a:spcPct val="90000"/>
        </a:lnSpc>
        <a:spcBef>
          <a:spcPct val="0"/>
        </a:spcBef>
        <a:buNone/>
        <a:defRPr sz="3200" kern="1200">
          <a:solidFill>
            <a:srgbClr val="2A7EB5"/>
          </a:solidFill>
          <a:latin typeface="Rockwell" charset="0"/>
          <a:ea typeface="Rockwell" charset="0"/>
          <a:cs typeface="Rockwell" charset="0"/>
        </a:defRPr>
      </a:lvl1pPr>
    </p:titleStyle>
    <p:bodyStyle>
      <a:lvl1pPr marL="228600" indent="-228600" algn="l" defTabSz="914400" rtl="0" eaLnBrk="1" latinLnBrk="0" hangingPunct="1">
        <a:lnSpc>
          <a:spcPct val="100000"/>
        </a:lnSpc>
        <a:spcBef>
          <a:spcPts val="1000"/>
        </a:spcBef>
        <a:buClr>
          <a:srgbClr val="39ABE7"/>
        </a:buClr>
        <a:buFont typeface="Arial" panose="020B0604020202020204" pitchFamily="34" charset="0"/>
        <a:buChar char="•"/>
        <a:defRPr sz="2000" kern="1200">
          <a:solidFill>
            <a:schemeClr val="tx1"/>
          </a:solidFill>
          <a:latin typeface="Verdana" charset="0"/>
          <a:ea typeface="Verdana" charset="0"/>
          <a:cs typeface="Verdana" charset="0"/>
        </a:defRPr>
      </a:lvl1pPr>
      <a:lvl2pPr marL="685800" indent="-228600" algn="l" defTabSz="914400" rtl="0" eaLnBrk="1" latinLnBrk="0" hangingPunct="1">
        <a:lnSpc>
          <a:spcPct val="100000"/>
        </a:lnSpc>
        <a:spcBef>
          <a:spcPts val="500"/>
        </a:spcBef>
        <a:buClr>
          <a:srgbClr val="39ABE7"/>
        </a:buClr>
        <a:buFont typeface="Arial" panose="020B0604020202020204" pitchFamily="34" charset="0"/>
        <a:buChar char="•"/>
        <a:defRPr sz="1800" kern="1200">
          <a:solidFill>
            <a:schemeClr val="tx1"/>
          </a:solidFill>
          <a:latin typeface="Verdana" charset="0"/>
          <a:ea typeface="Verdana" charset="0"/>
          <a:cs typeface="Verdana" charset="0"/>
        </a:defRPr>
      </a:lvl2pPr>
      <a:lvl3pPr marL="1143000" indent="-228600" algn="l" defTabSz="914400" rtl="0" eaLnBrk="1" latinLnBrk="0" hangingPunct="1">
        <a:lnSpc>
          <a:spcPct val="100000"/>
        </a:lnSpc>
        <a:spcBef>
          <a:spcPts val="500"/>
        </a:spcBef>
        <a:buClr>
          <a:srgbClr val="39ABE7"/>
        </a:buClr>
        <a:buFont typeface="Arial" panose="020B0604020202020204" pitchFamily="34" charset="0"/>
        <a:buChar char="•"/>
        <a:defRPr sz="1600" kern="1200">
          <a:solidFill>
            <a:schemeClr val="tx1"/>
          </a:solidFill>
          <a:latin typeface="Verdana" charset="0"/>
          <a:ea typeface="Verdana" charset="0"/>
          <a:cs typeface="Verdana" charset="0"/>
        </a:defRPr>
      </a:lvl3pPr>
      <a:lvl4pPr marL="1600200" indent="-228600" algn="l" defTabSz="914400" rtl="0" eaLnBrk="1" latinLnBrk="0" hangingPunct="1">
        <a:lnSpc>
          <a:spcPct val="100000"/>
        </a:lnSpc>
        <a:spcBef>
          <a:spcPts val="500"/>
        </a:spcBef>
        <a:buClr>
          <a:srgbClr val="39ABE7"/>
        </a:buClr>
        <a:buFont typeface="Arial" panose="020B0604020202020204" pitchFamily="34" charset="0"/>
        <a:buChar char="•"/>
        <a:defRPr sz="1400" kern="1200">
          <a:solidFill>
            <a:schemeClr val="tx1"/>
          </a:solidFill>
          <a:latin typeface="Verdana" charset="0"/>
          <a:ea typeface="Verdana" charset="0"/>
          <a:cs typeface="Verdana" charset="0"/>
        </a:defRPr>
      </a:lvl4pPr>
      <a:lvl5pPr marL="2057400" indent="-228600" algn="l" defTabSz="914400" rtl="0" eaLnBrk="1" latinLnBrk="0" hangingPunct="1">
        <a:lnSpc>
          <a:spcPct val="100000"/>
        </a:lnSpc>
        <a:spcBef>
          <a:spcPts val="500"/>
        </a:spcBef>
        <a:buClr>
          <a:srgbClr val="39ABE7"/>
        </a:buClr>
        <a:buFont typeface="Arial" panose="020B0604020202020204" pitchFamily="34" charset="0"/>
        <a:buChar char="•"/>
        <a:defRPr sz="14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6360" y="2028938"/>
            <a:ext cx="8445392" cy="1807787"/>
          </a:xfrm>
        </p:spPr>
        <p:txBody>
          <a:bodyPr>
            <a:normAutofit/>
          </a:bodyPr>
          <a:lstStyle/>
          <a:p>
            <a:r>
              <a:rPr lang="en-US" sz="3200" dirty="0"/>
              <a:t>New Student Dashboard Overview</a:t>
            </a:r>
          </a:p>
        </p:txBody>
      </p:sp>
    </p:spTree>
    <p:extLst>
      <p:ext uri="{BB962C8B-B14F-4D97-AF65-F5344CB8AC3E}">
        <p14:creationId xmlns:p14="http://schemas.microsoft.com/office/powerpoint/2010/main" val="1450786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the Catalog</a:t>
            </a:r>
          </a:p>
        </p:txBody>
      </p:sp>
      <p:sp>
        <p:nvSpPr>
          <p:cNvPr id="3" name="Content Placeholder 2"/>
          <p:cNvSpPr>
            <a:spLocks noGrp="1"/>
          </p:cNvSpPr>
          <p:nvPr>
            <p:ph idx="1"/>
          </p:nvPr>
        </p:nvSpPr>
        <p:spPr>
          <a:xfrm>
            <a:off x="206076" y="1099416"/>
            <a:ext cx="8500285" cy="522558"/>
          </a:xfrm>
        </p:spPr>
        <p:txBody>
          <a:bodyPr anchor="ctr">
            <a:normAutofit/>
          </a:bodyPr>
          <a:lstStyle/>
          <a:p>
            <a:pPr marL="0" indent="0">
              <a:buNone/>
            </a:pPr>
            <a:r>
              <a:rPr lang="en-US" sz="1400" dirty="0"/>
              <a:t>You can search all content available in your account.  Use the Search Bar or Course Catalog button at the top of the page to get started.</a:t>
            </a:r>
          </a:p>
        </p:txBody>
      </p:sp>
      <p:sp>
        <p:nvSpPr>
          <p:cNvPr id="5" name="Slide Number Placeholder 4"/>
          <p:cNvSpPr>
            <a:spLocks noGrp="1"/>
          </p:cNvSpPr>
          <p:nvPr>
            <p:ph type="sldNum" sz="quarter" idx="12"/>
          </p:nvPr>
        </p:nvSpPr>
        <p:spPr/>
        <p:txBody>
          <a:bodyPr/>
          <a:lstStyle/>
          <a:p>
            <a:fld id="{E5078AC1-B520-DA4B-B54E-57BC0DE7C0AA}" type="slidenum">
              <a:rPr lang="en-US" smtClean="0"/>
              <a:pPr/>
              <a:t>10</a:t>
            </a:fld>
            <a:endParaRPr lang="en-US"/>
          </a:p>
        </p:txBody>
      </p:sp>
      <p:pic>
        <p:nvPicPr>
          <p:cNvPr id="6" name="Picture 5">
            <a:extLst>
              <a:ext uri="{FF2B5EF4-FFF2-40B4-BE49-F238E27FC236}">
                <a16:creationId xmlns:a16="http://schemas.microsoft.com/office/drawing/2014/main" id="{B5B88DE2-AEC4-409A-856C-7946EEC0CE30}"/>
              </a:ext>
            </a:extLst>
          </p:cNvPr>
          <p:cNvPicPr>
            <a:picLocks noChangeAspect="1"/>
          </p:cNvPicPr>
          <p:nvPr/>
        </p:nvPicPr>
        <p:blipFill>
          <a:blip r:embed="rId3"/>
          <a:stretch>
            <a:fillRect/>
          </a:stretch>
        </p:blipFill>
        <p:spPr>
          <a:xfrm>
            <a:off x="2491766" y="2711991"/>
            <a:ext cx="6421228" cy="3456172"/>
          </a:xfrm>
          <a:prstGeom prst="rect">
            <a:avLst/>
          </a:prstGeom>
          <a:solidFill>
            <a:schemeClr val="bg1"/>
          </a:solidFill>
          <a:ln w="19050">
            <a:solidFill>
              <a:schemeClr val="accent1"/>
            </a:solidFill>
          </a:ln>
        </p:spPr>
      </p:pic>
      <p:pic>
        <p:nvPicPr>
          <p:cNvPr id="8" name="Picture 7">
            <a:extLst>
              <a:ext uri="{FF2B5EF4-FFF2-40B4-BE49-F238E27FC236}">
                <a16:creationId xmlns:a16="http://schemas.microsoft.com/office/drawing/2014/main" id="{5566B124-7F52-4B02-993E-E57F1D3B5BD5}"/>
              </a:ext>
            </a:extLst>
          </p:cNvPr>
          <p:cNvPicPr>
            <a:picLocks noChangeAspect="1"/>
          </p:cNvPicPr>
          <p:nvPr/>
        </p:nvPicPr>
        <p:blipFill>
          <a:blip r:embed="rId4"/>
          <a:stretch>
            <a:fillRect/>
          </a:stretch>
        </p:blipFill>
        <p:spPr>
          <a:xfrm>
            <a:off x="297206" y="1621974"/>
            <a:ext cx="5434328" cy="2242465"/>
          </a:xfrm>
          <a:prstGeom prst="rect">
            <a:avLst/>
          </a:prstGeom>
          <a:solidFill>
            <a:schemeClr val="bg1"/>
          </a:solidFill>
          <a:ln w="19050">
            <a:solidFill>
              <a:schemeClr val="accent1"/>
            </a:solidFill>
          </a:ln>
        </p:spPr>
      </p:pic>
    </p:spTree>
    <p:extLst>
      <p:ext uri="{BB962C8B-B14F-4D97-AF65-F5344CB8AC3E}">
        <p14:creationId xmlns:p14="http://schemas.microsoft.com/office/powerpoint/2010/main" val="200428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Menu</a:t>
            </a:r>
          </a:p>
        </p:txBody>
      </p:sp>
      <p:sp>
        <p:nvSpPr>
          <p:cNvPr id="3" name="Content Placeholder 2"/>
          <p:cNvSpPr>
            <a:spLocks noGrp="1"/>
          </p:cNvSpPr>
          <p:nvPr>
            <p:ph idx="1"/>
          </p:nvPr>
        </p:nvSpPr>
        <p:spPr>
          <a:xfrm>
            <a:off x="206077" y="1070539"/>
            <a:ext cx="8437410" cy="1013447"/>
          </a:xfrm>
        </p:spPr>
        <p:txBody>
          <a:bodyPr anchor="ctr">
            <a:normAutofit/>
          </a:bodyPr>
          <a:lstStyle/>
          <a:p>
            <a:pPr marL="285750" indent="-285750">
              <a:spcBef>
                <a:spcPts val="0"/>
              </a:spcBef>
              <a:buFont typeface="Arial" panose="020B0604020202020204" pitchFamily="34" charset="0"/>
              <a:buChar char="•"/>
            </a:pPr>
            <a:r>
              <a:rPr lang="en-US" sz="1400" dirty="0"/>
              <a:t>The menu is always accessible throughout the BAI Learning Manager</a:t>
            </a:r>
          </a:p>
          <a:p>
            <a:pPr marL="285750" indent="-285750">
              <a:spcBef>
                <a:spcPts val="0"/>
              </a:spcBef>
              <a:buFont typeface="Arial" panose="020B0604020202020204" pitchFamily="34" charset="0"/>
              <a:buChar char="•"/>
            </a:pPr>
            <a:r>
              <a:rPr lang="en-US" sz="1400" dirty="0"/>
              <a:t>Use it to access other pages of interest</a:t>
            </a:r>
          </a:p>
          <a:p>
            <a:pPr marL="285750" indent="-285750">
              <a:spcBef>
                <a:spcPts val="0"/>
              </a:spcBef>
              <a:buFont typeface="Arial" panose="020B0604020202020204" pitchFamily="34" charset="0"/>
              <a:buChar char="•"/>
            </a:pPr>
            <a:r>
              <a:rPr lang="en-US" sz="1400" dirty="0"/>
              <a:t>Or quickly return to your dashboard via My Dashboard</a:t>
            </a:r>
          </a:p>
          <a:p>
            <a:pPr marL="285750" indent="-285750">
              <a:buFont typeface="Arial" panose="020B0604020202020204" pitchFamily="34" charset="0"/>
              <a:buChar char="•"/>
            </a:pPr>
            <a:endParaRPr lang="en-US" sz="1600" dirty="0"/>
          </a:p>
        </p:txBody>
      </p:sp>
      <p:sp>
        <p:nvSpPr>
          <p:cNvPr id="5" name="Slide Number Placeholder 4"/>
          <p:cNvSpPr>
            <a:spLocks noGrp="1"/>
          </p:cNvSpPr>
          <p:nvPr>
            <p:ph type="sldNum" sz="quarter" idx="12"/>
          </p:nvPr>
        </p:nvSpPr>
        <p:spPr/>
        <p:txBody>
          <a:bodyPr/>
          <a:lstStyle/>
          <a:p>
            <a:fld id="{E5078AC1-B520-DA4B-B54E-57BC0DE7C0AA}" type="slidenum">
              <a:rPr lang="en-US" smtClean="0"/>
              <a:pPr/>
              <a:t>11</a:t>
            </a:fld>
            <a:endParaRPr lang="en-US"/>
          </a:p>
        </p:txBody>
      </p:sp>
      <p:pic>
        <p:nvPicPr>
          <p:cNvPr id="6" name="Picture 5">
            <a:extLst>
              <a:ext uri="{FF2B5EF4-FFF2-40B4-BE49-F238E27FC236}">
                <a16:creationId xmlns:a16="http://schemas.microsoft.com/office/drawing/2014/main" id="{0DE01B25-24AE-49AC-897B-E22666343094}"/>
              </a:ext>
            </a:extLst>
          </p:cNvPr>
          <p:cNvPicPr>
            <a:picLocks noChangeAspect="1"/>
          </p:cNvPicPr>
          <p:nvPr/>
        </p:nvPicPr>
        <p:blipFill>
          <a:blip r:embed="rId2"/>
          <a:stretch>
            <a:fillRect/>
          </a:stretch>
        </p:blipFill>
        <p:spPr>
          <a:xfrm>
            <a:off x="206076" y="1893747"/>
            <a:ext cx="8771500" cy="3214143"/>
          </a:xfrm>
          <a:prstGeom prst="rect">
            <a:avLst/>
          </a:prstGeom>
          <a:solidFill>
            <a:schemeClr val="bg1"/>
          </a:solidFill>
          <a:ln w="19050">
            <a:solidFill>
              <a:schemeClr val="accent1"/>
            </a:solidFill>
          </a:ln>
        </p:spPr>
      </p:pic>
    </p:spTree>
    <p:extLst>
      <p:ext uri="{BB962C8B-B14F-4D97-AF65-F5344CB8AC3E}">
        <p14:creationId xmlns:p14="http://schemas.microsoft.com/office/powerpoint/2010/main" val="54559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Transcripts</a:t>
            </a:r>
          </a:p>
        </p:txBody>
      </p:sp>
      <p:sp>
        <p:nvSpPr>
          <p:cNvPr id="3" name="Content Placeholder 2"/>
          <p:cNvSpPr>
            <a:spLocks noGrp="1"/>
          </p:cNvSpPr>
          <p:nvPr>
            <p:ph idx="1"/>
          </p:nvPr>
        </p:nvSpPr>
        <p:spPr>
          <a:xfrm>
            <a:off x="206076" y="1063708"/>
            <a:ext cx="8490659" cy="504210"/>
          </a:xfrm>
        </p:spPr>
        <p:txBody>
          <a:bodyPr anchor="ctr">
            <a:noAutofit/>
          </a:bodyPr>
          <a:lstStyle/>
          <a:p>
            <a:pPr marL="0" indent="0">
              <a:buNone/>
            </a:pPr>
            <a:r>
              <a:rPr lang="en-US" sz="1400" dirty="0"/>
              <a:t>Your transcript can always be found in the navigation menu towards the top of the list.</a:t>
            </a:r>
          </a:p>
        </p:txBody>
      </p:sp>
      <p:sp>
        <p:nvSpPr>
          <p:cNvPr id="5" name="Slide Number Placeholder 4"/>
          <p:cNvSpPr>
            <a:spLocks noGrp="1"/>
          </p:cNvSpPr>
          <p:nvPr>
            <p:ph type="sldNum" sz="quarter" idx="12"/>
          </p:nvPr>
        </p:nvSpPr>
        <p:spPr/>
        <p:txBody>
          <a:bodyPr/>
          <a:lstStyle/>
          <a:p>
            <a:fld id="{E5078AC1-B520-DA4B-B54E-57BC0DE7C0AA}" type="slidenum">
              <a:rPr lang="en-US" smtClean="0"/>
              <a:pPr/>
              <a:t>12</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9694"/>
          <a:stretch/>
        </p:blipFill>
        <p:spPr bwMode="auto">
          <a:xfrm>
            <a:off x="348314" y="1666071"/>
            <a:ext cx="1788493" cy="3702497"/>
          </a:xfrm>
          <a:prstGeom prst="rect">
            <a:avLst/>
          </a:prstGeom>
          <a:solidFill>
            <a:schemeClr val="bg1"/>
          </a:solidFill>
          <a:ln w="19050">
            <a:solidFill>
              <a:schemeClr val="accent1"/>
            </a:solidFill>
          </a:ln>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672" y="1834081"/>
            <a:ext cx="6945152" cy="3902576"/>
          </a:xfrm>
          <a:prstGeom prst="rect">
            <a:avLst/>
          </a:prstGeom>
          <a:solidFill>
            <a:schemeClr val="bg1"/>
          </a:solidFill>
          <a:ln w="19050">
            <a:solidFill>
              <a:schemeClr val="accent1"/>
            </a:solidFill>
          </a:ln>
        </p:spPr>
      </p:pic>
    </p:spTree>
    <p:extLst>
      <p:ext uri="{BB962C8B-B14F-4D97-AF65-F5344CB8AC3E}">
        <p14:creationId xmlns:p14="http://schemas.microsoft.com/office/powerpoint/2010/main" val="545590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a:t>
            </a:r>
          </a:p>
        </p:txBody>
      </p:sp>
      <p:sp>
        <p:nvSpPr>
          <p:cNvPr id="3" name="Content Placeholder 2"/>
          <p:cNvSpPr>
            <a:spLocks noGrp="1"/>
          </p:cNvSpPr>
          <p:nvPr>
            <p:ph idx="1"/>
          </p:nvPr>
        </p:nvSpPr>
        <p:spPr>
          <a:xfrm>
            <a:off x="206076" y="1126778"/>
            <a:ext cx="8538786" cy="403639"/>
          </a:xfrm>
        </p:spPr>
        <p:txBody>
          <a:bodyPr anchor="ctr">
            <a:noAutofit/>
          </a:bodyPr>
          <a:lstStyle/>
          <a:p>
            <a:pPr marL="0" indent="0">
              <a:buNone/>
            </a:pPr>
            <a:r>
              <a:rPr lang="en-US" sz="1400" dirty="0"/>
              <a:t>Visit the Help section in the navigation menu for an overview of the system and frequently asked questions.</a:t>
            </a:r>
          </a:p>
        </p:txBody>
      </p:sp>
      <p:sp>
        <p:nvSpPr>
          <p:cNvPr id="5" name="Slide Number Placeholder 4"/>
          <p:cNvSpPr>
            <a:spLocks noGrp="1"/>
          </p:cNvSpPr>
          <p:nvPr>
            <p:ph type="sldNum" sz="quarter" idx="12"/>
          </p:nvPr>
        </p:nvSpPr>
        <p:spPr/>
        <p:txBody>
          <a:bodyPr/>
          <a:lstStyle/>
          <a:p>
            <a:fld id="{E5078AC1-B520-DA4B-B54E-57BC0DE7C0AA}" type="slidenum">
              <a:rPr lang="en-US" smtClean="0"/>
              <a:pPr/>
              <a:t>13</a:t>
            </a:fld>
            <a:endParaRPr lang="en-US"/>
          </a:p>
        </p:txBody>
      </p:sp>
      <p:pic>
        <p:nvPicPr>
          <p:cNvPr id="7" name="Picture 6">
            <a:extLst>
              <a:ext uri="{FF2B5EF4-FFF2-40B4-BE49-F238E27FC236}">
                <a16:creationId xmlns:a16="http://schemas.microsoft.com/office/drawing/2014/main" id="{08D2B43E-F5C3-4784-97B3-FCB25F50379B}"/>
              </a:ext>
            </a:extLst>
          </p:cNvPr>
          <p:cNvPicPr>
            <a:picLocks noChangeAspect="1"/>
          </p:cNvPicPr>
          <p:nvPr/>
        </p:nvPicPr>
        <p:blipFill>
          <a:blip r:embed="rId2"/>
          <a:stretch>
            <a:fillRect/>
          </a:stretch>
        </p:blipFill>
        <p:spPr>
          <a:xfrm>
            <a:off x="489777" y="1657351"/>
            <a:ext cx="7528067" cy="4560996"/>
          </a:xfrm>
          <a:prstGeom prst="rect">
            <a:avLst/>
          </a:prstGeom>
          <a:solidFill>
            <a:schemeClr val="bg1"/>
          </a:solidFill>
          <a:ln w="19050">
            <a:solidFill>
              <a:schemeClr val="accent1"/>
            </a:solidFill>
          </a:ln>
        </p:spPr>
      </p:pic>
    </p:spTree>
    <p:extLst>
      <p:ext uri="{BB962C8B-B14F-4D97-AF65-F5344CB8AC3E}">
        <p14:creationId xmlns:p14="http://schemas.microsoft.com/office/powerpoint/2010/main" val="87146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78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Dashboard</a:t>
            </a:r>
          </a:p>
        </p:txBody>
      </p:sp>
      <p:sp>
        <p:nvSpPr>
          <p:cNvPr id="5" name="Slide Number Placeholder 4"/>
          <p:cNvSpPr>
            <a:spLocks noGrp="1"/>
          </p:cNvSpPr>
          <p:nvPr>
            <p:ph type="sldNum" sz="quarter" idx="12"/>
          </p:nvPr>
        </p:nvSpPr>
        <p:spPr/>
        <p:txBody>
          <a:bodyPr/>
          <a:lstStyle/>
          <a:p>
            <a:fld id="{E5078AC1-B520-DA4B-B54E-57BC0DE7C0AA}" type="slidenum">
              <a:rPr lang="en-US" smtClean="0"/>
              <a:pPr/>
              <a:t>2</a:t>
            </a:fld>
            <a:endParaRPr lang="en-US"/>
          </a:p>
        </p:txBody>
      </p:sp>
      <p:sp>
        <p:nvSpPr>
          <p:cNvPr id="10" name="Text Placeholder 9">
            <a:extLst>
              <a:ext uri="{FF2B5EF4-FFF2-40B4-BE49-F238E27FC236}">
                <a16:creationId xmlns:a16="http://schemas.microsoft.com/office/drawing/2014/main" id="{D75EB797-C7FF-4270-BC3D-A223B3F6731D}"/>
              </a:ext>
            </a:extLst>
          </p:cNvPr>
          <p:cNvSpPr>
            <a:spLocks noGrp="1"/>
          </p:cNvSpPr>
          <p:nvPr>
            <p:ph type="body" sz="quarter" idx="13"/>
          </p:nvPr>
        </p:nvSpPr>
        <p:spPr>
          <a:xfrm>
            <a:off x="206077" y="1131084"/>
            <a:ext cx="4397454" cy="1139151"/>
          </a:xfrm>
        </p:spPr>
        <p:txBody>
          <a:bodyPr>
            <a:normAutofit fontScale="62500" lnSpcReduction="20000"/>
          </a:bodyPr>
          <a:lstStyle/>
          <a:p>
            <a:r>
              <a:rPr lang="en-US" sz="2200" dirty="0">
                <a:solidFill>
                  <a:schemeClr val="tx1"/>
                </a:solidFill>
                <a:latin typeface="Verdana" panose="020B0604030504040204" pitchFamily="34" charset="0"/>
                <a:ea typeface="Verdana" panose="020B0604030504040204" pitchFamily="34" charset="0"/>
              </a:rPr>
              <a:t>Your dashboard is where you can quickly see your progress with required courses, view and launch all assigned courses, and much more.  Your view is dynamic and based on what kind of assignment you have and what features your organization is using.  </a:t>
            </a:r>
          </a:p>
          <a:p>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770B222B-2860-40BA-9570-F5BBEDE4433C}"/>
              </a:ext>
            </a:extLst>
          </p:cNvPr>
          <p:cNvPicPr>
            <a:picLocks noChangeAspect="1"/>
          </p:cNvPicPr>
          <p:nvPr/>
        </p:nvPicPr>
        <p:blipFill>
          <a:blip r:embed="rId3"/>
          <a:stretch>
            <a:fillRect/>
          </a:stretch>
        </p:blipFill>
        <p:spPr>
          <a:xfrm>
            <a:off x="133777" y="2375339"/>
            <a:ext cx="4469754" cy="3622927"/>
          </a:xfrm>
          <a:prstGeom prst="rect">
            <a:avLst/>
          </a:prstGeom>
          <a:solidFill>
            <a:schemeClr val="accent1"/>
          </a:solidFill>
          <a:ln w="19050">
            <a:solidFill>
              <a:schemeClr val="accent1"/>
            </a:solidFill>
          </a:ln>
        </p:spPr>
      </p:pic>
      <p:pic>
        <p:nvPicPr>
          <p:cNvPr id="9" name="Picture 8" descr="Graphical user interface, application&#10;&#10;Description automatically generated">
            <a:extLst>
              <a:ext uri="{FF2B5EF4-FFF2-40B4-BE49-F238E27FC236}">
                <a16:creationId xmlns:a16="http://schemas.microsoft.com/office/drawing/2014/main" id="{C3FA6AC6-FBDF-48AD-9095-F4349097283E}"/>
              </a:ext>
            </a:extLst>
          </p:cNvPr>
          <p:cNvPicPr>
            <a:picLocks noChangeAspect="1"/>
          </p:cNvPicPr>
          <p:nvPr/>
        </p:nvPicPr>
        <p:blipFill>
          <a:blip r:embed="rId4"/>
          <a:stretch>
            <a:fillRect/>
          </a:stretch>
        </p:blipFill>
        <p:spPr>
          <a:xfrm>
            <a:off x="4677103" y="1131084"/>
            <a:ext cx="4466897" cy="5101029"/>
          </a:xfrm>
          <a:prstGeom prst="rect">
            <a:avLst/>
          </a:prstGeom>
          <a:solidFill>
            <a:schemeClr val="accent1"/>
          </a:solidFill>
          <a:ln w="19050">
            <a:solidFill>
              <a:schemeClr val="accent1"/>
            </a:solidFill>
          </a:ln>
        </p:spPr>
      </p:pic>
    </p:spTree>
    <p:extLst>
      <p:ext uri="{BB962C8B-B14F-4D97-AF65-F5344CB8AC3E}">
        <p14:creationId xmlns:p14="http://schemas.microsoft.com/office/powerpoint/2010/main" val="200428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A7E3-C7EF-4C61-9A4F-B8033A9F0441}"/>
              </a:ext>
            </a:extLst>
          </p:cNvPr>
          <p:cNvSpPr>
            <a:spLocks noGrp="1"/>
          </p:cNvSpPr>
          <p:nvPr>
            <p:ph type="title"/>
          </p:nvPr>
        </p:nvSpPr>
        <p:spPr/>
        <p:txBody>
          <a:bodyPr/>
          <a:lstStyle/>
          <a:p>
            <a:r>
              <a:rPr lang="en-US" dirty="0"/>
              <a:t>My Progress and Required Courses</a:t>
            </a:r>
          </a:p>
        </p:txBody>
      </p:sp>
      <p:sp>
        <p:nvSpPr>
          <p:cNvPr id="3" name="Content Placeholder 2">
            <a:extLst>
              <a:ext uri="{FF2B5EF4-FFF2-40B4-BE49-F238E27FC236}">
                <a16:creationId xmlns:a16="http://schemas.microsoft.com/office/drawing/2014/main" id="{09C03EA0-28F7-43DE-A8CC-3A835FA3D18D}"/>
              </a:ext>
            </a:extLst>
          </p:cNvPr>
          <p:cNvSpPr>
            <a:spLocks noGrp="1"/>
          </p:cNvSpPr>
          <p:nvPr>
            <p:ph idx="1"/>
          </p:nvPr>
        </p:nvSpPr>
        <p:spPr>
          <a:xfrm>
            <a:off x="206075" y="1063708"/>
            <a:ext cx="8485537" cy="784576"/>
          </a:xfrm>
        </p:spPr>
        <p:txBody>
          <a:bodyPr anchor="ctr">
            <a:noAutofit/>
          </a:bodyPr>
          <a:lstStyle/>
          <a:p>
            <a:pPr marL="0" indent="0">
              <a:buNone/>
            </a:pPr>
            <a:r>
              <a:rPr lang="en-US" sz="1400" dirty="0"/>
              <a:t>My Progress provides an overview of your completion status with all your assigned Required Courses. Below under Required Courses you have quick access to all incomplete courses sorted by Due Date.    </a:t>
            </a:r>
          </a:p>
        </p:txBody>
      </p:sp>
      <p:sp>
        <p:nvSpPr>
          <p:cNvPr id="4" name="Slide Number Placeholder 3">
            <a:extLst>
              <a:ext uri="{FF2B5EF4-FFF2-40B4-BE49-F238E27FC236}">
                <a16:creationId xmlns:a16="http://schemas.microsoft.com/office/drawing/2014/main" id="{0406963D-750D-4369-859D-14A72974F77A}"/>
              </a:ext>
            </a:extLst>
          </p:cNvPr>
          <p:cNvSpPr>
            <a:spLocks noGrp="1"/>
          </p:cNvSpPr>
          <p:nvPr>
            <p:ph type="sldNum" sz="quarter" idx="12"/>
          </p:nvPr>
        </p:nvSpPr>
        <p:spPr/>
        <p:txBody>
          <a:bodyPr/>
          <a:lstStyle/>
          <a:p>
            <a:fld id="{E5078AC1-B520-DA4B-B54E-57BC0DE7C0AA}" type="slidenum">
              <a:rPr lang="en-US" smtClean="0"/>
              <a:pPr/>
              <a:t>3</a:t>
            </a:fld>
            <a:endParaRPr lang="en-US"/>
          </a:p>
        </p:txBody>
      </p:sp>
      <p:pic>
        <p:nvPicPr>
          <p:cNvPr id="9" name="Picture 8">
            <a:extLst>
              <a:ext uri="{FF2B5EF4-FFF2-40B4-BE49-F238E27FC236}">
                <a16:creationId xmlns:a16="http://schemas.microsoft.com/office/drawing/2014/main" id="{250B0B1F-8E05-4144-9B68-E8D0865D31D6}"/>
              </a:ext>
            </a:extLst>
          </p:cNvPr>
          <p:cNvPicPr>
            <a:picLocks noChangeAspect="1"/>
          </p:cNvPicPr>
          <p:nvPr/>
        </p:nvPicPr>
        <p:blipFill>
          <a:blip r:embed="rId2"/>
          <a:stretch>
            <a:fillRect/>
          </a:stretch>
        </p:blipFill>
        <p:spPr>
          <a:xfrm>
            <a:off x="708874" y="1848284"/>
            <a:ext cx="7126090" cy="4368702"/>
          </a:xfrm>
          <a:prstGeom prst="rect">
            <a:avLst/>
          </a:prstGeom>
          <a:ln w="19050">
            <a:solidFill>
              <a:schemeClr val="accent1"/>
            </a:solidFill>
          </a:ln>
        </p:spPr>
      </p:pic>
    </p:spTree>
    <p:extLst>
      <p:ext uri="{BB962C8B-B14F-4D97-AF65-F5344CB8AC3E}">
        <p14:creationId xmlns:p14="http://schemas.microsoft.com/office/powerpoint/2010/main" val="124932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334E-F16D-4769-AE15-14FA6180F2D0}"/>
              </a:ext>
            </a:extLst>
          </p:cNvPr>
          <p:cNvSpPr>
            <a:spLocks noGrp="1"/>
          </p:cNvSpPr>
          <p:nvPr>
            <p:ph type="title"/>
          </p:nvPr>
        </p:nvSpPr>
        <p:spPr/>
        <p:txBody>
          <a:bodyPr/>
          <a:lstStyle/>
          <a:p>
            <a:r>
              <a:rPr lang="en-US" dirty="0"/>
              <a:t>Recommended Courses</a:t>
            </a:r>
          </a:p>
        </p:txBody>
      </p:sp>
      <p:sp>
        <p:nvSpPr>
          <p:cNvPr id="3" name="Content Placeholder 2">
            <a:extLst>
              <a:ext uri="{FF2B5EF4-FFF2-40B4-BE49-F238E27FC236}">
                <a16:creationId xmlns:a16="http://schemas.microsoft.com/office/drawing/2014/main" id="{D5D3517E-5F0D-4CD8-A067-6E4BA57E15EE}"/>
              </a:ext>
            </a:extLst>
          </p:cNvPr>
          <p:cNvSpPr>
            <a:spLocks noGrp="1"/>
          </p:cNvSpPr>
          <p:nvPr>
            <p:ph idx="1"/>
          </p:nvPr>
        </p:nvSpPr>
        <p:spPr>
          <a:xfrm>
            <a:off x="191327" y="1063708"/>
            <a:ext cx="8471409" cy="822844"/>
          </a:xfrm>
        </p:spPr>
        <p:txBody>
          <a:bodyPr>
            <a:normAutofit/>
          </a:bodyPr>
          <a:lstStyle/>
          <a:p>
            <a:pPr>
              <a:spcBef>
                <a:spcPts val="0"/>
              </a:spcBef>
            </a:pPr>
            <a:r>
              <a:rPr lang="en-US" sz="1400" dirty="0"/>
              <a:t>The Recommended Courses section displays any course assigned to you as recommended instead of required.  </a:t>
            </a:r>
          </a:p>
          <a:p>
            <a:pPr>
              <a:spcBef>
                <a:spcPts val="0"/>
              </a:spcBef>
            </a:pPr>
            <a:r>
              <a:rPr lang="en-US" sz="1400" dirty="0"/>
              <a:t>All other functionality is the same as the Required Courses section.</a:t>
            </a:r>
          </a:p>
        </p:txBody>
      </p:sp>
      <p:sp>
        <p:nvSpPr>
          <p:cNvPr id="4" name="Slide Number Placeholder 3">
            <a:extLst>
              <a:ext uri="{FF2B5EF4-FFF2-40B4-BE49-F238E27FC236}">
                <a16:creationId xmlns:a16="http://schemas.microsoft.com/office/drawing/2014/main" id="{1C1E2781-3374-48E1-9980-3FF46589DA69}"/>
              </a:ext>
            </a:extLst>
          </p:cNvPr>
          <p:cNvSpPr>
            <a:spLocks noGrp="1"/>
          </p:cNvSpPr>
          <p:nvPr>
            <p:ph type="sldNum" sz="quarter" idx="12"/>
          </p:nvPr>
        </p:nvSpPr>
        <p:spPr/>
        <p:txBody>
          <a:bodyPr/>
          <a:lstStyle/>
          <a:p>
            <a:fld id="{E5078AC1-B520-DA4B-B54E-57BC0DE7C0AA}" type="slidenum">
              <a:rPr lang="en-US" smtClean="0"/>
              <a:pPr/>
              <a:t>4</a:t>
            </a:fld>
            <a:endParaRPr lang="en-US"/>
          </a:p>
        </p:txBody>
      </p:sp>
      <p:pic>
        <p:nvPicPr>
          <p:cNvPr id="6" name="Picture 5">
            <a:extLst>
              <a:ext uri="{FF2B5EF4-FFF2-40B4-BE49-F238E27FC236}">
                <a16:creationId xmlns:a16="http://schemas.microsoft.com/office/drawing/2014/main" id="{08A5C828-3A18-4B2A-AC58-A671C56BA9E5}"/>
              </a:ext>
            </a:extLst>
          </p:cNvPr>
          <p:cNvPicPr>
            <a:picLocks noChangeAspect="1"/>
          </p:cNvPicPr>
          <p:nvPr/>
        </p:nvPicPr>
        <p:blipFill>
          <a:blip r:embed="rId2"/>
          <a:stretch>
            <a:fillRect/>
          </a:stretch>
        </p:blipFill>
        <p:spPr>
          <a:xfrm>
            <a:off x="288757" y="2141080"/>
            <a:ext cx="8760883" cy="2873682"/>
          </a:xfrm>
          <a:prstGeom prst="rect">
            <a:avLst/>
          </a:prstGeom>
          <a:solidFill>
            <a:schemeClr val="accent1"/>
          </a:solidFill>
          <a:ln w="19050">
            <a:solidFill>
              <a:schemeClr val="accent1"/>
            </a:solidFill>
          </a:ln>
        </p:spPr>
      </p:pic>
    </p:spTree>
    <p:extLst>
      <p:ext uri="{BB962C8B-B14F-4D97-AF65-F5344CB8AC3E}">
        <p14:creationId xmlns:p14="http://schemas.microsoft.com/office/powerpoint/2010/main" val="13764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5554-D724-4792-B248-8A55E862F7B2}"/>
              </a:ext>
            </a:extLst>
          </p:cNvPr>
          <p:cNvSpPr>
            <a:spLocks noGrp="1"/>
          </p:cNvSpPr>
          <p:nvPr>
            <p:ph type="title"/>
          </p:nvPr>
        </p:nvSpPr>
        <p:spPr/>
        <p:txBody>
          <a:bodyPr/>
          <a:lstStyle/>
          <a:p>
            <a:r>
              <a:rPr lang="en-US" dirty="0"/>
              <a:t>My Career Paths</a:t>
            </a:r>
          </a:p>
        </p:txBody>
      </p:sp>
      <p:sp>
        <p:nvSpPr>
          <p:cNvPr id="3" name="Content Placeholder 2">
            <a:extLst>
              <a:ext uri="{FF2B5EF4-FFF2-40B4-BE49-F238E27FC236}">
                <a16:creationId xmlns:a16="http://schemas.microsoft.com/office/drawing/2014/main" id="{C0781B3C-B616-45F1-B370-9897C2AEC1D7}"/>
              </a:ext>
            </a:extLst>
          </p:cNvPr>
          <p:cNvSpPr>
            <a:spLocks noGrp="1"/>
          </p:cNvSpPr>
          <p:nvPr>
            <p:ph idx="1"/>
          </p:nvPr>
        </p:nvSpPr>
        <p:spPr>
          <a:xfrm>
            <a:off x="206076" y="1063707"/>
            <a:ext cx="8570062" cy="723051"/>
          </a:xfrm>
        </p:spPr>
        <p:txBody>
          <a:bodyPr>
            <a:normAutofit lnSpcReduction="10000"/>
          </a:bodyPr>
          <a:lstStyle/>
          <a:p>
            <a:pPr>
              <a:spcBef>
                <a:spcPts val="0"/>
              </a:spcBef>
            </a:pPr>
            <a:r>
              <a:rPr lang="en-US" sz="1400" dirty="0"/>
              <a:t>All Career Paths that are assigned or in-progress will display here</a:t>
            </a:r>
          </a:p>
          <a:p>
            <a:pPr>
              <a:spcBef>
                <a:spcPts val="0"/>
              </a:spcBef>
            </a:pPr>
            <a:r>
              <a:rPr lang="en-US" sz="1400" dirty="0"/>
              <a:t>You can click Show Course List to view the details and complete the associated courses</a:t>
            </a:r>
          </a:p>
          <a:p>
            <a:pPr>
              <a:spcBef>
                <a:spcPts val="0"/>
              </a:spcBef>
            </a:pPr>
            <a:r>
              <a:rPr lang="en-US" sz="1400" dirty="0"/>
              <a:t>If you have no Career Paths, follow the messaging to see what is available and enroll</a:t>
            </a:r>
          </a:p>
          <a:p>
            <a:endParaRPr lang="en-US" dirty="0"/>
          </a:p>
        </p:txBody>
      </p:sp>
      <p:sp>
        <p:nvSpPr>
          <p:cNvPr id="4" name="Slide Number Placeholder 3">
            <a:extLst>
              <a:ext uri="{FF2B5EF4-FFF2-40B4-BE49-F238E27FC236}">
                <a16:creationId xmlns:a16="http://schemas.microsoft.com/office/drawing/2014/main" id="{CA2F82E0-200D-4CD8-B391-B75E2597618C}"/>
              </a:ext>
            </a:extLst>
          </p:cNvPr>
          <p:cNvSpPr>
            <a:spLocks noGrp="1"/>
          </p:cNvSpPr>
          <p:nvPr>
            <p:ph type="sldNum" sz="quarter" idx="12"/>
          </p:nvPr>
        </p:nvSpPr>
        <p:spPr/>
        <p:txBody>
          <a:bodyPr/>
          <a:lstStyle/>
          <a:p>
            <a:fld id="{E5078AC1-B520-DA4B-B54E-57BC0DE7C0AA}" type="slidenum">
              <a:rPr lang="en-US" smtClean="0"/>
              <a:pPr/>
              <a:t>5</a:t>
            </a:fld>
            <a:endParaRPr lang="en-US"/>
          </a:p>
        </p:txBody>
      </p:sp>
      <p:pic>
        <p:nvPicPr>
          <p:cNvPr id="6" name="Picture 5">
            <a:extLst>
              <a:ext uri="{FF2B5EF4-FFF2-40B4-BE49-F238E27FC236}">
                <a16:creationId xmlns:a16="http://schemas.microsoft.com/office/drawing/2014/main" id="{420EF0D7-A47E-4C62-8068-E0EF39419815}"/>
              </a:ext>
            </a:extLst>
          </p:cNvPr>
          <p:cNvPicPr>
            <a:picLocks noChangeAspect="1"/>
          </p:cNvPicPr>
          <p:nvPr/>
        </p:nvPicPr>
        <p:blipFill>
          <a:blip r:embed="rId2"/>
          <a:stretch>
            <a:fillRect/>
          </a:stretch>
        </p:blipFill>
        <p:spPr>
          <a:xfrm>
            <a:off x="675667" y="1797268"/>
            <a:ext cx="7702563" cy="4340773"/>
          </a:xfrm>
          <a:prstGeom prst="rect">
            <a:avLst/>
          </a:prstGeom>
          <a:solidFill>
            <a:schemeClr val="bg1"/>
          </a:solidFill>
          <a:ln w="19050">
            <a:solidFill>
              <a:schemeClr val="accent1"/>
            </a:solidFill>
          </a:ln>
        </p:spPr>
      </p:pic>
    </p:spTree>
    <p:extLst>
      <p:ext uri="{BB962C8B-B14F-4D97-AF65-F5344CB8AC3E}">
        <p14:creationId xmlns:p14="http://schemas.microsoft.com/office/powerpoint/2010/main" val="65741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EA65-7353-46E6-82F4-DE2E3A6B0D91}"/>
              </a:ext>
            </a:extLst>
          </p:cNvPr>
          <p:cNvSpPr>
            <a:spLocks noGrp="1"/>
          </p:cNvSpPr>
          <p:nvPr>
            <p:ph type="title"/>
          </p:nvPr>
        </p:nvSpPr>
        <p:spPr/>
        <p:txBody>
          <a:bodyPr/>
          <a:lstStyle/>
          <a:p>
            <a:r>
              <a:rPr lang="en-US" dirty="0"/>
              <a:t>My Electives</a:t>
            </a:r>
          </a:p>
        </p:txBody>
      </p:sp>
      <p:sp>
        <p:nvSpPr>
          <p:cNvPr id="3" name="Content Placeholder 2">
            <a:extLst>
              <a:ext uri="{FF2B5EF4-FFF2-40B4-BE49-F238E27FC236}">
                <a16:creationId xmlns:a16="http://schemas.microsoft.com/office/drawing/2014/main" id="{FABF4529-0710-49E6-8DB6-6FEE214988F5}"/>
              </a:ext>
            </a:extLst>
          </p:cNvPr>
          <p:cNvSpPr>
            <a:spLocks noGrp="1"/>
          </p:cNvSpPr>
          <p:nvPr>
            <p:ph idx="1"/>
          </p:nvPr>
        </p:nvSpPr>
        <p:spPr>
          <a:xfrm>
            <a:off x="191328" y="1063709"/>
            <a:ext cx="8481034" cy="916762"/>
          </a:xfrm>
        </p:spPr>
        <p:txBody>
          <a:bodyPr>
            <a:normAutofit lnSpcReduction="10000"/>
          </a:bodyPr>
          <a:lstStyle/>
          <a:p>
            <a:pPr>
              <a:spcBef>
                <a:spcPts val="0"/>
              </a:spcBef>
            </a:pPr>
            <a:r>
              <a:rPr lang="en-US" sz="1400" dirty="0"/>
              <a:t>This section includes any course you launch that was not assigned</a:t>
            </a:r>
          </a:p>
          <a:p>
            <a:pPr>
              <a:spcBef>
                <a:spcPts val="0"/>
              </a:spcBef>
            </a:pPr>
            <a:r>
              <a:rPr lang="en-US" sz="1400" dirty="0"/>
              <a:t>Courses you select by clicking Add to Electives in the Catalog will display here for easy access in the future</a:t>
            </a:r>
          </a:p>
          <a:p>
            <a:pPr>
              <a:spcBef>
                <a:spcPts val="0"/>
              </a:spcBef>
            </a:pPr>
            <a:r>
              <a:rPr lang="en-US" sz="1400" dirty="0"/>
              <a:t>You can complete the course or deselect the heart to remove it from My Electives</a:t>
            </a:r>
          </a:p>
          <a:p>
            <a:endParaRPr lang="en-US" sz="1400" dirty="0"/>
          </a:p>
        </p:txBody>
      </p:sp>
      <p:sp>
        <p:nvSpPr>
          <p:cNvPr id="4" name="Slide Number Placeholder 3">
            <a:extLst>
              <a:ext uri="{FF2B5EF4-FFF2-40B4-BE49-F238E27FC236}">
                <a16:creationId xmlns:a16="http://schemas.microsoft.com/office/drawing/2014/main" id="{CF5A7DD9-03A3-4E36-A500-67B145F8385F}"/>
              </a:ext>
            </a:extLst>
          </p:cNvPr>
          <p:cNvSpPr>
            <a:spLocks noGrp="1"/>
          </p:cNvSpPr>
          <p:nvPr>
            <p:ph type="sldNum" sz="quarter" idx="12"/>
          </p:nvPr>
        </p:nvSpPr>
        <p:spPr/>
        <p:txBody>
          <a:bodyPr/>
          <a:lstStyle/>
          <a:p>
            <a:fld id="{E5078AC1-B520-DA4B-B54E-57BC0DE7C0AA}" type="slidenum">
              <a:rPr lang="en-US" smtClean="0"/>
              <a:pPr/>
              <a:t>6</a:t>
            </a:fld>
            <a:endParaRPr lang="en-US"/>
          </a:p>
        </p:txBody>
      </p:sp>
      <p:pic>
        <p:nvPicPr>
          <p:cNvPr id="10" name="Picture 9">
            <a:extLst>
              <a:ext uri="{FF2B5EF4-FFF2-40B4-BE49-F238E27FC236}">
                <a16:creationId xmlns:a16="http://schemas.microsoft.com/office/drawing/2014/main" id="{FD550C78-28F5-4900-92BA-1029B4501DEE}"/>
              </a:ext>
            </a:extLst>
          </p:cNvPr>
          <p:cNvPicPr>
            <a:picLocks noChangeAspect="1"/>
          </p:cNvPicPr>
          <p:nvPr/>
        </p:nvPicPr>
        <p:blipFill>
          <a:blip r:embed="rId2"/>
          <a:stretch>
            <a:fillRect/>
          </a:stretch>
        </p:blipFill>
        <p:spPr>
          <a:xfrm>
            <a:off x="191328" y="1980471"/>
            <a:ext cx="6531558" cy="3515556"/>
          </a:xfrm>
          <a:prstGeom prst="rect">
            <a:avLst/>
          </a:prstGeom>
          <a:solidFill>
            <a:schemeClr val="bg1"/>
          </a:solidFill>
          <a:ln w="19050">
            <a:solidFill>
              <a:schemeClr val="accent1"/>
            </a:solidFill>
          </a:ln>
        </p:spPr>
      </p:pic>
      <p:pic>
        <p:nvPicPr>
          <p:cNvPr id="12" name="Picture 11">
            <a:extLst>
              <a:ext uri="{FF2B5EF4-FFF2-40B4-BE49-F238E27FC236}">
                <a16:creationId xmlns:a16="http://schemas.microsoft.com/office/drawing/2014/main" id="{4639D811-F348-4312-82F4-2FA45B6576F1}"/>
              </a:ext>
            </a:extLst>
          </p:cNvPr>
          <p:cNvPicPr>
            <a:picLocks noChangeAspect="1"/>
          </p:cNvPicPr>
          <p:nvPr/>
        </p:nvPicPr>
        <p:blipFill>
          <a:blip r:embed="rId3"/>
          <a:stretch>
            <a:fillRect/>
          </a:stretch>
        </p:blipFill>
        <p:spPr>
          <a:xfrm>
            <a:off x="1894893" y="3946359"/>
            <a:ext cx="7172105" cy="2295771"/>
          </a:xfrm>
          <a:prstGeom prst="rect">
            <a:avLst/>
          </a:prstGeom>
          <a:solidFill>
            <a:schemeClr val="bg1"/>
          </a:solidFill>
          <a:ln w="19050">
            <a:solidFill>
              <a:schemeClr val="accent1"/>
            </a:solidFill>
          </a:ln>
        </p:spPr>
      </p:pic>
      <p:sp>
        <p:nvSpPr>
          <p:cNvPr id="17" name="Arrow: Right 16">
            <a:extLst>
              <a:ext uri="{FF2B5EF4-FFF2-40B4-BE49-F238E27FC236}">
                <a16:creationId xmlns:a16="http://schemas.microsoft.com/office/drawing/2014/main" id="{820280DB-943C-4025-9DD9-FEA795D574C8}"/>
              </a:ext>
            </a:extLst>
          </p:cNvPr>
          <p:cNvSpPr/>
          <p:nvPr/>
        </p:nvSpPr>
        <p:spPr>
          <a:xfrm rot="10800000">
            <a:off x="6641432" y="2425566"/>
            <a:ext cx="452387" cy="866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C42E6719-BCD4-4E69-BB7F-2B13CCFFC578}"/>
              </a:ext>
            </a:extLst>
          </p:cNvPr>
          <p:cNvSpPr/>
          <p:nvPr/>
        </p:nvSpPr>
        <p:spPr>
          <a:xfrm rot="10800000">
            <a:off x="6641431" y="3283817"/>
            <a:ext cx="452387" cy="866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E7AF18DB-76FB-47F4-8E82-CB1B6058A7A4}"/>
              </a:ext>
            </a:extLst>
          </p:cNvPr>
          <p:cNvSpPr/>
          <p:nvPr/>
        </p:nvSpPr>
        <p:spPr>
          <a:xfrm>
            <a:off x="6415238" y="5592276"/>
            <a:ext cx="452387" cy="866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97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Tiles</a:t>
            </a:r>
          </a:p>
        </p:txBody>
      </p:sp>
      <p:sp>
        <p:nvSpPr>
          <p:cNvPr id="3" name="Content Placeholder 2"/>
          <p:cNvSpPr>
            <a:spLocks noGrp="1"/>
          </p:cNvSpPr>
          <p:nvPr>
            <p:ph idx="1"/>
          </p:nvPr>
        </p:nvSpPr>
        <p:spPr>
          <a:xfrm>
            <a:off x="206077" y="1063708"/>
            <a:ext cx="8495162" cy="909471"/>
          </a:xfrm>
        </p:spPr>
        <p:txBody>
          <a:bodyPr anchor="ctr">
            <a:normAutofit lnSpcReduction="10000"/>
          </a:bodyPr>
          <a:lstStyle/>
          <a:p>
            <a:pPr marL="285750" indent="-285750">
              <a:spcBef>
                <a:spcPts val="0"/>
              </a:spcBef>
              <a:buFont typeface="Arial" panose="020B0604020202020204" pitchFamily="34" charset="0"/>
              <a:buChar char="•"/>
            </a:pPr>
            <a:r>
              <a:rPr lang="en-US" sz="1400" dirty="0"/>
              <a:t>Due Dates appear in the upper-left-hand corner</a:t>
            </a:r>
          </a:p>
          <a:p>
            <a:pPr marL="285750" indent="-285750">
              <a:spcBef>
                <a:spcPts val="0"/>
              </a:spcBef>
              <a:buFont typeface="Arial" panose="020B0604020202020204" pitchFamily="34" charset="0"/>
              <a:buChar char="•"/>
            </a:pPr>
            <a:r>
              <a:rPr lang="en-US" sz="1400" dirty="0"/>
              <a:t>Course Title and Enrollment Status show in the middle of the tile</a:t>
            </a:r>
          </a:p>
          <a:p>
            <a:pPr marL="285750" indent="-285750">
              <a:spcBef>
                <a:spcPts val="0"/>
              </a:spcBef>
              <a:buFont typeface="Arial" panose="020B0604020202020204" pitchFamily="34" charset="0"/>
              <a:buChar char="•"/>
            </a:pPr>
            <a:r>
              <a:rPr lang="en-US" sz="1400" dirty="0"/>
              <a:t>Click Launch to begin the course*</a:t>
            </a:r>
          </a:p>
          <a:p>
            <a:pPr marL="285750" indent="-285750">
              <a:spcBef>
                <a:spcPts val="0"/>
              </a:spcBef>
              <a:buFont typeface="Arial" panose="020B0604020202020204" pitchFamily="34" charset="0"/>
              <a:buChar char="•"/>
            </a:pPr>
            <a:r>
              <a:rPr lang="en-US" sz="1400" dirty="0"/>
              <a:t>Click Details to find more information about the course</a:t>
            </a:r>
          </a:p>
        </p:txBody>
      </p:sp>
      <p:sp>
        <p:nvSpPr>
          <p:cNvPr id="5" name="Slide Number Placeholder 4"/>
          <p:cNvSpPr>
            <a:spLocks noGrp="1"/>
          </p:cNvSpPr>
          <p:nvPr>
            <p:ph type="sldNum" sz="quarter" idx="12"/>
          </p:nvPr>
        </p:nvSpPr>
        <p:spPr/>
        <p:txBody>
          <a:bodyPr/>
          <a:lstStyle/>
          <a:p>
            <a:fld id="{E5078AC1-B520-DA4B-B54E-57BC0DE7C0AA}" type="slidenum">
              <a:rPr lang="en-US" smtClean="0"/>
              <a:pPr/>
              <a:t>7</a:t>
            </a:fld>
            <a:endParaRPr lang="en-US"/>
          </a:p>
        </p:txBody>
      </p:sp>
      <p:pic>
        <p:nvPicPr>
          <p:cNvPr id="7" name="Picture 6">
            <a:extLst>
              <a:ext uri="{FF2B5EF4-FFF2-40B4-BE49-F238E27FC236}">
                <a16:creationId xmlns:a16="http://schemas.microsoft.com/office/drawing/2014/main" id="{081540B0-9E57-4180-B870-8B334027E98E}"/>
              </a:ext>
            </a:extLst>
          </p:cNvPr>
          <p:cNvPicPr>
            <a:picLocks noChangeAspect="1"/>
          </p:cNvPicPr>
          <p:nvPr/>
        </p:nvPicPr>
        <p:blipFill>
          <a:blip r:embed="rId3"/>
          <a:stretch>
            <a:fillRect/>
          </a:stretch>
        </p:blipFill>
        <p:spPr>
          <a:xfrm>
            <a:off x="206077" y="2046412"/>
            <a:ext cx="8812796" cy="3685479"/>
          </a:xfrm>
          <a:prstGeom prst="rect">
            <a:avLst/>
          </a:prstGeom>
          <a:solidFill>
            <a:schemeClr val="bg1"/>
          </a:solidFill>
          <a:ln w="19050">
            <a:solidFill>
              <a:schemeClr val="accent1"/>
            </a:solidFill>
          </a:ln>
        </p:spPr>
      </p:pic>
      <p:sp>
        <p:nvSpPr>
          <p:cNvPr id="4" name="Arrow: Right 3">
            <a:extLst>
              <a:ext uri="{FF2B5EF4-FFF2-40B4-BE49-F238E27FC236}">
                <a16:creationId xmlns:a16="http://schemas.microsoft.com/office/drawing/2014/main" id="{3F506939-5928-4B54-955F-BF698B7070B4}"/>
              </a:ext>
            </a:extLst>
          </p:cNvPr>
          <p:cNvSpPr/>
          <p:nvPr/>
        </p:nvSpPr>
        <p:spPr>
          <a:xfrm>
            <a:off x="1236656" y="4170882"/>
            <a:ext cx="452387" cy="866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6138C799-7A93-449B-AAA3-473250C37BB1}"/>
              </a:ext>
            </a:extLst>
          </p:cNvPr>
          <p:cNvSpPr/>
          <p:nvPr/>
        </p:nvSpPr>
        <p:spPr>
          <a:xfrm>
            <a:off x="3575208" y="4153392"/>
            <a:ext cx="452387" cy="866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28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Expandable Course Lists</a:t>
            </a:r>
          </a:p>
        </p:txBody>
      </p:sp>
      <p:sp>
        <p:nvSpPr>
          <p:cNvPr id="3" name="Content Placeholder 2"/>
          <p:cNvSpPr>
            <a:spLocks noGrp="1"/>
          </p:cNvSpPr>
          <p:nvPr>
            <p:ph idx="1"/>
          </p:nvPr>
        </p:nvSpPr>
        <p:spPr>
          <a:xfrm>
            <a:off x="191328" y="1063708"/>
            <a:ext cx="8529160" cy="707340"/>
          </a:xfrm>
        </p:spPr>
        <p:txBody>
          <a:bodyPr anchor="ctr">
            <a:noAutofit/>
          </a:bodyPr>
          <a:lstStyle/>
          <a:p>
            <a:pPr marL="285750" indent="-285750">
              <a:spcBef>
                <a:spcPts val="0"/>
              </a:spcBef>
              <a:buFont typeface="Arial" panose="020B0604020202020204" pitchFamily="34" charset="0"/>
              <a:buChar char="•"/>
            </a:pPr>
            <a:r>
              <a:rPr lang="en-US" sz="1400" dirty="0"/>
              <a:t>Up to four courses show in each section</a:t>
            </a:r>
          </a:p>
          <a:p>
            <a:pPr marL="285750" indent="-285750">
              <a:spcBef>
                <a:spcPts val="0"/>
              </a:spcBef>
              <a:buFont typeface="Arial" panose="020B0604020202020204" pitchFamily="34" charset="0"/>
              <a:buChar char="•"/>
            </a:pPr>
            <a:r>
              <a:rPr lang="en-US" sz="1400" dirty="0"/>
              <a:t>Once the list exceeds that you can click See More to expand</a:t>
            </a:r>
          </a:p>
          <a:p>
            <a:pPr marL="285750" indent="-285750">
              <a:spcBef>
                <a:spcPts val="0"/>
              </a:spcBef>
              <a:buFont typeface="Arial" panose="020B0604020202020204" pitchFamily="34" charset="0"/>
              <a:buChar char="•"/>
            </a:pPr>
            <a:r>
              <a:rPr lang="en-US" sz="1400" dirty="0"/>
              <a:t>Clicking See Less reduces the section back to the first four courses</a:t>
            </a:r>
          </a:p>
        </p:txBody>
      </p:sp>
      <p:sp>
        <p:nvSpPr>
          <p:cNvPr id="5" name="Slide Number Placeholder 4"/>
          <p:cNvSpPr>
            <a:spLocks noGrp="1"/>
          </p:cNvSpPr>
          <p:nvPr>
            <p:ph type="sldNum" sz="quarter" idx="12"/>
          </p:nvPr>
        </p:nvSpPr>
        <p:spPr/>
        <p:txBody>
          <a:bodyPr/>
          <a:lstStyle/>
          <a:p>
            <a:fld id="{E5078AC1-B520-DA4B-B54E-57BC0DE7C0AA}" type="slidenum">
              <a:rPr lang="en-US" smtClean="0"/>
              <a:pPr/>
              <a:t>8</a:t>
            </a:fld>
            <a:endParaRPr lang="en-US"/>
          </a:p>
        </p:txBody>
      </p:sp>
      <p:pic>
        <p:nvPicPr>
          <p:cNvPr id="14" name="Picture 13">
            <a:extLst>
              <a:ext uri="{FF2B5EF4-FFF2-40B4-BE49-F238E27FC236}">
                <a16:creationId xmlns:a16="http://schemas.microsoft.com/office/drawing/2014/main" id="{31E60D18-E75B-44AE-9D91-EE13615A2897}"/>
              </a:ext>
            </a:extLst>
          </p:cNvPr>
          <p:cNvPicPr>
            <a:picLocks noChangeAspect="1"/>
          </p:cNvPicPr>
          <p:nvPr/>
        </p:nvPicPr>
        <p:blipFill>
          <a:blip r:embed="rId3"/>
          <a:stretch>
            <a:fillRect/>
          </a:stretch>
        </p:blipFill>
        <p:spPr>
          <a:xfrm>
            <a:off x="2410532" y="2310196"/>
            <a:ext cx="6625607" cy="3867579"/>
          </a:xfrm>
          <a:prstGeom prst="rect">
            <a:avLst/>
          </a:prstGeom>
          <a:solidFill>
            <a:schemeClr val="bg1"/>
          </a:solidFill>
          <a:ln w="19050">
            <a:solidFill>
              <a:schemeClr val="accent1"/>
            </a:solidFill>
          </a:ln>
        </p:spPr>
      </p:pic>
      <p:pic>
        <p:nvPicPr>
          <p:cNvPr id="15" name="Picture 14">
            <a:extLst>
              <a:ext uri="{FF2B5EF4-FFF2-40B4-BE49-F238E27FC236}">
                <a16:creationId xmlns:a16="http://schemas.microsoft.com/office/drawing/2014/main" id="{A9321E36-D424-472C-9DDB-BD05A9FD68FC}"/>
              </a:ext>
            </a:extLst>
          </p:cNvPr>
          <p:cNvPicPr>
            <a:picLocks noChangeAspect="1"/>
          </p:cNvPicPr>
          <p:nvPr/>
        </p:nvPicPr>
        <p:blipFill>
          <a:blip r:embed="rId4"/>
          <a:stretch>
            <a:fillRect/>
          </a:stretch>
        </p:blipFill>
        <p:spPr>
          <a:xfrm>
            <a:off x="191328" y="1885560"/>
            <a:ext cx="6210872" cy="2007354"/>
          </a:xfrm>
          <a:prstGeom prst="rect">
            <a:avLst/>
          </a:prstGeom>
          <a:solidFill>
            <a:schemeClr val="bg1"/>
          </a:solidFill>
          <a:ln w="19050">
            <a:solidFill>
              <a:schemeClr val="accent1"/>
            </a:solidFill>
          </a:ln>
        </p:spPr>
      </p:pic>
      <p:sp>
        <p:nvSpPr>
          <p:cNvPr id="4" name="Arrow: Right 3">
            <a:extLst>
              <a:ext uri="{FF2B5EF4-FFF2-40B4-BE49-F238E27FC236}">
                <a16:creationId xmlns:a16="http://schemas.microsoft.com/office/drawing/2014/main" id="{19BCD5F6-B91F-46AC-8F03-DB22991CA8E8}"/>
              </a:ext>
            </a:extLst>
          </p:cNvPr>
          <p:cNvSpPr/>
          <p:nvPr/>
        </p:nvSpPr>
        <p:spPr>
          <a:xfrm>
            <a:off x="4948577" y="5963468"/>
            <a:ext cx="452387" cy="866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E610E1F-0B4A-4AF2-82ED-51DEEB609066}"/>
              </a:ext>
            </a:extLst>
          </p:cNvPr>
          <p:cNvSpPr/>
          <p:nvPr/>
        </p:nvSpPr>
        <p:spPr>
          <a:xfrm>
            <a:off x="2556953" y="3707646"/>
            <a:ext cx="452387" cy="866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28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1C879-A01A-4F49-8A62-15EBA2EEF5A6}"/>
              </a:ext>
            </a:extLst>
          </p:cNvPr>
          <p:cNvSpPr>
            <a:spLocks noGrp="1"/>
          </p:cNvSpPr>
          <p:nvPr>
            <p:ph type="title"/>
          </p:nvPr>
        </p:nvSpPr>
        <p:spPr/>
        <p:txBody>
          <a:bodyPr/>
          <a:lstStyle/>
          <a:p>
            <a:r>
              <a:rPr lang="en-US" dirty="0"/>
              <a:t>Sidebar</a:t>
            </a:r>
          </a:p>
        </p:txBody>
      </p:sp>
      <p:sp>
        <p:nvSpPr>
          <p:cNvPr id="3" name="Content Placeholder 2">
            <a:extLst>
              <a:ext uri="{FF2B5EF4-FFF2-40B4-BE49-F238E27FC236}">
                <a16:creationId xmlns:a16="http://schemas.microsoft.com/office/drawing/2014/main" id="{62396BAF-3FD7-44C5-8B1A-504A6C5279C6}"/>
              </a:ext>
            </a:extLst>
          </p:cNvPr>
          <p:cNvSpPr>
            <a:spLocks noGrp="1"/>
          </p:cNvSpPr>
          <p:nvPr>
            <p:ph idx="1"/>
          </p:nvPr>
        </p:nvSpPr>
        <p:spPr>
          <a:xfrm>
            <a:off x="206076" y="1099415"/>
            <a:ext cx="8649166" cy="989267"/>
          </a:xfrm>
        </p:spPr>
        <p:txBody>
          <a:bodyPr>
            <a:noAutofit/>
          </a:bodyPr>
          <a:lstStyle/>
          <a:p>
            <a:pPr marL="0" indent="0">
              <a:spcBef>
                <a:spcPts val="0"/>
              </a:spcBef>
              <a:buNone/>
            </a:pPr>
            <a:r>
              <a:rPr lang="en-US" sz="1400" dirty="0"/>
              <a:t>The Sidebar provides a quick view of information and access to helpful resources. Including:</a:t>
            </a:r>
          </a:p>
          <a:p>
            <a:pPr lvl="1">
              <a:spcBef>
                <a:spcPts val="0"/>
              </a:spcBef>
            </a:pPr>
            <a:r>
              <a:rPr lang="en-US" sz="1400" dirty="0"/>
              <a:t>Profile data including the ability to Change Password</a:t>
            </a:r>
          </a:p>
          <a:p>
            <a:pPr lvl="1">
              <a:spcBef>
                <a:spcPts val="0"/>
              </a:spcBef>
            </a:pPr>
            <a:r>
              <a:rPr lang="en-US" sz="1400" dirty="0"/>
              <a:t>Completion Records</a:t>
            </a:r>
          </a:p>
          <a:p>
            <a:pPr lvl="1">
              <a:spcBef>
                <a:spcPts val="0"/>
              </a:spcBef>
            </a:pPr>
            <a:r>
              <a:rPr lang="en-US" sz="1400" dirty="0"/>
              <a:t>Help Center  </a:t>
            </a:r>
          </a:p>
        </p:txBody>
      </p:sp>
      <p:sp>
        <p:nvSpPr>
          <p:cNvPr id="4" name="Slide Number Placeholder 3">
            <a:extLst>
              <a:ext uri="{FF2B5EF4-FFF2-40B4-BE49-F238E27FC236}">
                <a16:creationId xmlns:a16="http://schemas.microsoft.com/office/drawing/2014/main" id="{8DE08F90-5A1F-48C9-8995-144CFE862C73}"/>
              </a:ext>
            </a:extLst>
          </p:cNvPr>
          <p:cNvSpPr>
            <a:spLocks noGrp="1"/>
          </p:cNvSpPr>
          <p:nvPr>
            <p:ph type="sldNum" sz="quarter" idx="12"/>
          </p:nvPr>
        </p:nvSpPr>
        <p:spPr/>
        <p:txBody>
          <a:bodyPr/>
          <a:lstStyle/>
          <a:p>
            <a:fld id="{E5078AC1-B520-DA4B-B54E-57BC0DE7C0AA}" type="slidenum">
              <a:rPr lang="en-US" smtClean="0"/>
              <a:pPr/>
              <a:t>9</a:t>
            </a:fld>
            <a:endParaRPr lang="en-US"/>
          </a:p>
        </p:txBody>
      </p:sp>
      <p:pic>
        <p:nvPicPr>
          <p:cNvPr id="8" name="Picture 7">
            <a:extLst>
              <a:ext uri="{FF2B5EF4-FFF2-40B4-BE49-F238E27FC236}">
                <a16:creationId xmlns:a16="http://schemas.microsoft.com/office/drawing/2014/main" id="{99F30C85-9711-4AD4-86A9-EB324EDBECDF}"/>
              </a:ext>
            </a:extLst>
          </p:cNvPr>
          <p:cNvPicPr>
            <a:picLocks noChangeAspect="1"/>
          </p:cNvPicPr>
          <p:nvPr/>
        </p:nvPicPr>
        <p:blipFill>
          <a:blip r:embed="rId2"/>
          <a:stretch>
            <a:fillRect/>
          </a:stretch>
        </p:blipFill>
        <p:spPr>
          <a:xfrm>
            <a:off x="5086101" y="2685446"/>
            <a:ext cx="3692139" cy="3376521"/>
          </a:xfrm>
          <a:prstGeom prst="rect">
            <a:avLst/>
          </a:prstGeom>
          <a:solidFill>
            <a:schemeClr val="bg1"/>
          </a:solidFill>
          <a:ln w="19050">
            <a:solidFill>
              <a:schemeClr val="accent1"/>
            </a:solidFill>
          </a:ln>
        </p:spPr>
      </p:pic>
      <p:pic>
        <p:nvPicPr>
          <p:cNvPr id="10" name="Picture 9">
            <a:extLst>
              <a:ext uri="{FF2B5EF4-FFF2-40B4-BE49-F238E27FC236}">
                <a16:creationId xmlns:a16="http://schemas.microsoft.com/office/drawing/2014/main" id="{90796F5C-2494-41BE-8332-DD4D1E340FCE}"/>
              </a:ext>
            </a:extLst>
          </p:cNvPr>
          <p:cNvPicPr>
            <a:picLocks noChangeAspect="1"/>
          </p:cNvPicPr>
          <p:nvPr/>
        </p:nvPicPr>
        <p:blipFill>
          <a:blip r:embed="rId3"/>
          <a:stretch>
            <a:fillRect/>
          </a:stretch>
        </p:blipFill>
        <p:spPr>
          <a:xfrm>
            <a:off x="89526" y="2088683"/>
            <a:ext cx="4871446" cy="3147460"/>
          </a:xfrm>
          <a:prstGeom prst="rect">
            <a:avLst/>
          </a:prstGeom>
          <a:solidFill>
            <a:schemeClr val="bg1"/>
          </a:solidFill>
          <a:ln w="19050">
            <a:solidFill>
              <a:schemeClr val="accent1"/>
            </a:solidFill>
          </a:ln>
        </p:spPr>
      </p:pic>
    </p:spTree>
    <p:extLst>
      <p:ext uri="{BB962C8B-B14F-4D97-AF65-F5344CB8AC3E}">
        <p14:creationId xmlns:p14="http://schemas.microsoft.com/office/powerpoint/2010/main" val="1536066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01AFC56124644C97B1AB4E16CF2D19" ma:contentTypeVersion="0" ma:contentTypeDescription="Create a new document." ma:contentTypeScope="" ma:versionID="f551e1f7f1667b5891305fe9288384c7">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A12D3D-1995-4A2C-B5E2-56246B913B96}">
  <ds:schemaRef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D945E814-2173-4F0E-A287-E80AC6D2F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2030298-7FA7-44B4-BB00-5813801590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2011</TotalTime>
  <Words>444</Words>
  <Application>Microsoft Office PowerPoint</Application>
  <PresentationFormat>On-screen Show (4:3)</PresentationFormat>
  <Paragraphs>58</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Rockwell</vt:lpstr>
      <vt:lpstr>Verdana</vt:lpstr>
      <vt:lpstr>Office Theme</vt:lpstr>
      <vt:lpstr>New Student Dashboard Overview</vt:lpstr>
      <vt:lpstr>Student Dashboard</vt:lpstr>
      <vt:lpstr>My Progress and Required Courses</vt:lpstr>
      <vt:lpstr>Recommended Courses</vt:lpstr>
      <vt:lpstr>My Career Paths</vt:lpstr>
      <vt:lpstr>My Electives</vt:lpstr>
      <vt:lpstr>Course Tiles</vt:lpstr>
      <vt:lpstr>Expandable Course Lists</vt:lpstr>
      <vt:lpstr>Sidebar</vt:lpstr>
      <vt:lpstr>Searching the Catalog</vt:lpstr>
      <vt:lpstr>Navigation Menu</vt:lpstr>
      <vt:lpstr>Transcripts</vt:lpstr>
      <vt:lpstr>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Jean-Paul Robertson</dc:creator>
  <cp:lastModifiedBy>Jason Linnenbrink</cp:lastModifiedBy>
  <cp:revision>264</cp:revision>
  <cp:lastPrinted>2015-10-07T20:23:55Z</cp:lastPrinted>
  <dcterms:created xsi:type="dcterms:W3CDTF">2015-10-07T17:28:16Z</dcterms:created>
  <dcterms:modified xsi:type="dcterms:W3CDTF">2020-11-20T14:25:30Z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0x010100C301AFC56124644C97B1AB4E16CF2D19</vt:lpwstr>
  </property>
  <property fmtid="{D5CDD505-2E9C-101B-9397-08002B2CF9AE}" pid="3" name="Order">
    <vt:r8>123900</vt:r8>
  </property>
</Properties>
</file>